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4"/>
  </p:notesMasterIdLst>
  <p:handoutMasterIdLst>
    <p:handoutMasterId r:id="rId45"/>
  </p:handoutMasterIdLst>
  <p:sldIdLst>
    <p:sldId id="256" r:id="rId2"/>
    <p:sldId id="291" r:id="rId3"/>
    <p:sldId id="292" r:id="rId4"/>
    <p:sldId id="290" r:id="rId5"/>
    <p:sldId id="287" r:id="rId6"/>
    <p:sldId id="271" r:id="rId7"/>
    <p:sldId id="286" r:id="rId8"/>
    <p:sldId id="272" r:id="rId9"/>
    <p:sldId id="285" r:id="rId10"/>
    <p:sldId id="275" r:id="rId11"/>
    <p:sldId id="284" r:id="rId12"/>
    <p:sldId id="274" r:id="rId13"/>
    <p:sldId id="283" r:id="rId14"/>
    <p:sldId id="273" r:id="rId15"/>
    <p:sldId id="282" r:id="rId16"/>
    <p:sldId id="276" r:id="rId17"/>
    <p:sldId id="281" r:id="rId18"/>
    <p:sldId id="279" r:id="rId19"/>
    <p:sldId id="280" r:id="rId20"/>
    <p:sldId id="257" r:id="rId21"/>
    <p:sldId id="278" r:id="rId22"/>
    <p:sldId id="259" r:id="rId23"/>
    <p:sldId id="260" r:id="rId24"/>
    <p:sldId id="261" r:id="rId25"/>
    <p:sldId id="262" r:id="rId26"/>
    <p:sldId id="263" r:id="rId27"/>
    <p:sldId id="264" r:id="rId28"/>
    <p:sldId id="265" r:id="rId29"/>
    <p:sldId id="266" r:id="rId30"/>
    <p:sldId id="267" r:id="rId31"/>
    <p:sldId id="268" r:id="rId32"/>
    <p:sldId id="269" r:id="rId33"/>
    <p:sldId id="277" r:id="rId34"/>
    <p:sldId id="288" r:id="rId35"/>
    <p:sldId id="289" r:id="rId36"/>
    <p:sldId id="295" r:id="rId37"/>
    <p:sldId id="296" r:id="rId38"/>
    <p:sldId id="297" r:id="rId39"/>
    <p:sldId id="298" r:id="rId40"/>
    <p:sldId id="299" r:id="rId41"/>
    <p:sldId id="293" r:id="rId42"/>
    <p:sldId id="294" r:id="rId43"/>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66"/>
    <a:srgbClr val="0066FF"/>
    <a:srgbClr val="00CCFF"/>
    <a:srgbClr val="33CCFF"/>
    <a:srgbClr val="CC99FF"/>
    <a:srgbClr val="9966FF"/>
    <a:srgbClr val="9999FF"/>
    <a:srgbClr val="FF99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405" autoAdjust="0"/>
  </p:normalViewPr>
  <p:slideViewPr>
    <p:cSldViewPr snapToGrid="0">
      <p:cViewPr varScale="1">
        <p:scale>
          <a:sx n="85" d="100"/>
          <a:sy n="85" d="100"/>
        </p:scale>
        <p:origin x="562" y="58"/>
      </p:cViewPr>
      <p:guideLst/>
    </p:cSldViewPr>
  </p:slideViewPr>
  <p:outlineViewPr>
    <p:cViewPr>
      <p:scale>
        <a:sx n="33" d="100"/>
        <a:sy n="33" d="100"/>
      </p:scale>
      <p:origin x="0" y="-15053"/>
    </p:cViewPr>
  </p:outlineViewPr>
  <p:notesTextViewPr>
    <p:cViewPr>
      <p:scale>
        <a:sx n="1" d="1"/>
        <a:sy n="1" d="1"/>
      </p:scale>
      <p:origin x="0" y="0"/>
    </p:cViewPr>
  </p:notesTextViewPr>
  <p:sorterViewPr>
    <p:cViewPr>
      <p:scale>
        <a:sx n="100" d="100"/>
        <a:sy n="100" d="100"/>
      </p:scale>
      <p:origin x="0" y="-1007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AEF0F68-77A0-4B96-A163-44725674C58E}" type="datetimeFigureOut">
              <a:rPr lang="it-IT" smtClean="0"/>
              <a:t>11/11/2021</a:t>
            </a:fld>
            <a:endParaRPr lang="it-IT"/>
          </a:p>
        </p:txBody>
      </p:sp>
      <p:sp>
        <p:nvSpPr>
          <p:cNvPr id="4" name="Segnaposto piè di pa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4A5B10C-EB64-4957-A33E-478E33EB7B73}" type="slidenum">
              <a:rPr lang="it-IT" smtClean="0"/>
              <a:t>‹N›</a:t>
            </a:fld>
            <a:endParaRPr lang="it-IT"/>
          </a:p>
        </p:txBody>
      </p:sp>
    </p:spTree>
    <p:extLst>
      <p:ext uri="{BB962C8B-B14F-4D97-AF65-F5344CB8AC3E}">
        <p14:creationId xmlns:p14="http://schemas.microsoft.com/office/powerpoint/2010/main" val="2047125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83BD639-4458-478E-B186-0F567E92A76E}" type="datetimeFigureOut">
              <a:rPr lang="it-IT" smtClean="0"/>
              <a:t>11/11/2021</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48B3C8-2862-47EC-8140-E6BF19655413}" type="slidenum">
              <a:rPr lang="it-IT" smtClean="0"/>
              <a:t>‹N›</a:t>
            </a:fld>
            <a:endParaRPr lang="it-IT"/>
          </a:p>
        </p:txBody>
      </p:sp>
    </p:spTree>
    <p:extLst>
      <p:ext uri="{BB962C8B-B14F-4D97-AF65-F5344CB8AC3E}">
        <p14:creationId xmlns:p14="http://schemas.microsoft.com/office/powerpoint/2010/main" val="255740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0</a:t>
            </a:fld>
            <a:endParaRPr lang="it-IT"/>
          </a:p>
        </p:txBody>
      </p:sp>
    </p:spTree>
    <p:extLst>
      <p:ext uri="{BB962C8B-B14F-4D97-AF65-F5344CB8AC3E}">
        <p14:creationId xmlns:p14="http://schemas.microsoft.com/office/powerpoint/2010/main" val="4203856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9</a:t>
            </a:fld>
            <a:endParaRPr lang="it-IT"/>
          </a:p>
        </p:txBody>
      </p:sp>
    </p:spTree>
    <p:extLst>
      <p:ext uri="{BB962C8B-B14F-4D97-AF65-F5344CB8AC3E}">
        <p14:creationId xmlns:p14="http://schemas.microsoft.com/office/powerpoint/2010/main" val="415180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548B3C8-2862-47EC-8140-E6BF19655413}" type="slidenum">
              <a:rPr lang="it-IT" smtClean="0"/>
              <a:t>10</a:t>
            </a:fld>
            <a:endParaRPr lang="it-IT"/>
          </a:p>
        </p:txBody>
      </p:sp>
    </p:spTree>
    <p:extLst>
      <p:ext uri="{BB962C8B-B14F-4D97-AF65-F5344CB8AC3E}">
        <p14:creationId xmlns:p14="http://schemas.microsoft.com/office/powerpoint/2010/main" val="311337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11</a:t>
            </a:fld>
            <a:endParaRPr lang="it-IT"/>
          </a:p>
        </p:txBody>
      </p:sp>
    </p:spTree>
    <p:extLst>
      <p:ext uri="{BB962C8B-B14F-4D97-AF65-F5344CB8AC3E}">
        <p14:creationId xmlns:p14="http://schemas.microsoft.com/office/powerpoint/2010/main" val="275971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12</a:t>
            </a:fld>
            <a:endParaRPr lang="it-IT"/>
          </a:p>
        </p:txBody>
      </p:sp>
    </p:spTree>
    <p:extLst>
      <p:ext uri="{BB962C8B-B14F-4D97-AF65-F5344CB8AC3E}">
        <p14:creationId xmlns:p14="http://schemas.microsoft.com/office/powerpoint/2010/main" val="377422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13</a:t>
            </a:fld>
            <a:endParaRPr lang="it-IT"/>
          </a:p>
        </p:txBody>
      </p:sp>
    </p:spTree>
    <p:extLst>
      <p:ext uri="{BB962C8B-B14F-4D97-AF65-F5344CB8AC3E}">
        <p14:creationId xmlns:p14="http://schemas.microsoft.com/office/powerpoint/2010/main" val="320752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14</a:t>
            </a:fld>
            <a:endParaRPr lang="it-IT"/>
          </a:p>
        </p:txBody>
      </p:sp>
    </p:spTree>
    <p:extLst>
      <p:ext uri="{BB962C8B-B14F-4D97-AF65-F5344CB8AC3E}">
        <p14:creationId xmlns:p14="http://schemas.microsoft.com/office/powerpoint/2010/main" val="99239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1</a:t>
            </a:fld>
            <a:endParaRPr lang="it-IT"/>
          </a:p>
        </p:txBody>
      </p:sp>
    </p:spTree>
    <p:extLst>
      <p:ext uri="{BB962C8B-B14F-4D97-AF65-F5344CB8AC3E}">
        <p14:creationId xmlns:p14="http://schemas.microsoft.com/office/powerpoint/2010/main" val="210201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2</a:t>
            </a:fld>
            <a:endParaRPr lang="it-IT"/>
          </a:p>
        </p:txBody>
      </p:sp>
    </p:spTree>
    <p:extLst>
      <p:ext uri="{BB962C8B-B14F-4D97-AF65-F5344CB8AC3E}">
        <p14:creationId xmlns:p14="http://schemas.microsoft.com/office/powerpoint/2010/main" val="158522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3</a:t>
            </a:fld>
            <a:endParaRPr lang="it-IT"/>
          </a:p>
        </p:txBody>
      </p:sp>
    </p:spTree>
    <p:extLst>
      <p:ext uri="{BB962C8B-B14F-4D97-AF65-F5344CB8AC3E}">
        <p14:creationId xmlns:p14="http://schemas.microsoft.com/office/powerpoint/2010/main" val="181566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548B3C8-2862-47EC-8140-E6BF19655413}" type="slidenum">
              <a:rPr lang="it-IT" smtClean="0"/>
              <a:t>4</a:t>
            </a:fld>
            <a:endParaRPr lang="it-IT"/>
          </a:p>
        </p:txBody>
      </p:sp>
    </p:spTree>
    <p:extLst>
      <p:ext uri="{BB962C8B-B14F-4D97-AF65-F5344CB8AC3E}">
        <p14:creationId xmlns:p14="http://schemas.microsoft.com/office/powerpoint/2010/main" val="288181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5</a:t>
            </a:fld>
            <a:endParaRPr lang="it-IT"/>
          </a:p>
        </p:txBody>
      </p:sp>
    </p:spTree>
    <p:extLst>
      <p:ext uri="{BB962C8B-B14F-4D97-AF65-F5344CB8AC3E}">
        <p14:creationId xmlns:p14="http://schemas.microsoft.com/office/powerpoint/2010/main" val="83861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6</a:t>
            </a:fld>
            <a:endParaRPr lang="it-IT"/>
          </a:p>
        </p:txBody>
      </p:sp>
    </p:spTree>
    <p:extLst>
      <p:ext uri="{BB962C8B-B14F-4D97-AF65-F5344CB8AC3E}">
        <p14:creationId xmlns:p14="http://schemas.microsoft.com/office/powerpoint/2010/main" val="455296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7</a:t>
            </a:fld>
            <a:endParaRPr lang="it-IT"/>
          </a:p>
        </p:txBody>
      </p:sp>
    </p:spTree>
    <p:extLst>
      <p:ext uri="{BB962C8B-B14F-4D97-AF65-F5344CB8AC3E}">
        <p14:creationId xmlns:p14="http://schemas.microsoft.com/office/powerpoint/2010/main" val="279318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548B3C8-2862-47EC-8140-E6BF19655413}" type="slidenum">
              <a:rPr lang="it-IT" smtClean="0"/>
              <a:t>8</a:t>
            </a:fld>
            <a:endParaRPr lang="it-IT"/>
          </a:p>
        </p:txBody>
      </p:sp>
    </p:spTree>
    <p:extLst>
      <p:ext uri="{BB962C8B-B14F-4D97-AF65-F5344CB8AC3E}">
        <p14:creationId xmlns:p14="http://schemas.microsoft.com/office/powerpoint/2010/main" val="362303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2D3CF74-08ED-48EB-9D82-B50DF8E037F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E7E3B3F8-E77B-4261-9A7B-E724BFE1FD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CD525695-2A23-48C6-997C-3D76B6C25C20}"/>
              </a:ext>
            </a:extLst>
          </p:cNvPr>
          <p:cNvSpPr>
            <a:spLocks noGrp="1"/>
          </p:cNvSpPr>
          <p:nvPr>
            <p:ph type="dt" sz="half" idx="10"/>
          </p:nvPr>
        </p:nvSpPr>
        <p:spPr/>
        <p:txBody>
          <a:bodyPr/>
          <a:lstStyle/>
          <a:p>
            <a:fld id="{452E488A-09E3-4631-A9BF-6A63478DB71B}" type="datetime1">
              <a:rPr lang="it-IT" smtClean="0"/>
              <a:t>11/11/2021</a:t>
            </a:fld>
            <a:endParaRPr lang="it-IT"/>
          </a:p>
        </p:txBody>
      </p:sp>
      <p:sp>
        <p:nvSpPr>
          <p:cNvPr id="5" name="Segnaposto piè di pagina 4">
            <a:extLst>
              <a:ext uri="{FF2B5EF4-FFF2-40B4-BE49-F238E27FC236}">
                <a16:creationId xmlns="" xmlns:a16="http://schemas.microsoft.com/office/drawing/2014/main" id="{782302E0-405E-4E1F-9891-697E0AD311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74CB664F-11CF-4C15-B163-88F5589E1737}"/>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302193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AF2A78A-35C2-4512-A521-78464A377D7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CA58B0DF-0D54-4470-8C7A-2A1EAEB2100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B9F8A181-0DCE-4454-BCD6-AE758880801C}"/>
              </a:ext>
            </a:extLst>
          </p:cNvPr>
          <p:cNvSpPr>
            <a:spLocks noGrp="1"/>
          </p:cNvSpPr>
          <p:nvPr>
            <p:ph type="dt" sz="half" idx="10"/>
          </p:nvPr>
        </p:nvSpPr>
        <p:spPr/>
        <p:txBody>
          <a:bodyPr/>
          <a:lstStyle/>
          <a:p>
            <a:fld id="{98744315-72FB-49AB-A84B-9E6B1CEF071D}" type="datetime1">
              <a:rPr lang="it-IT" smtClean="0"/>
              <a:t>11/11/2021</a:t>
            </a:fld>
            <a:endParaRPr lang="it-IT"/>
          </a:p>
        </p:txBody>
      </p:sp>
      <p:sp>
        <p:nvSpPr>
          <p:cNvPr id="5" name="Segnaposto piè di pagina 4">
            <a:extLst>
              <a:ext uri="{FF2B5EF4-FFF2-40B4-BE49-F238E27FC236}">
                <a16:creationId xmlns="" xmlns:a16="http://schemas.microsoft.com/office/drawing/2014/main" id="{8EFE86E0-DDEA-4499-86C1-43501C4E54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D9F56C9-91F2-4C4D-9101-AFEE7EFDCB31}"/>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237040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4EE52904-0BC8-47C9-8B78-9F5F7684AE3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6446C337-1BD3-4BB8-A13F-0B965940902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8487CD8-5AEC-4C96-A6C5-561B72FDB909}"/>
              </a:ext>
            </a:extLst>
          </p:cNvPr>
          <p:cNvSpPr>
            <a:spLocks noGrp="1"/>
          </p:cNvSpPr>
          <p:nvPr>
            <p:ph type="dt" sz="half" idx="10"/>
          </p:nvPr>
        </p:nvSpPr>
        <p:spPr/>
        <p:txBody>
          <a:bodyPr/>
          <a:lstStyle/>
          <a:p>
            <a:fld id="{844D7351-3675-407E-835C-D1EDC10D48B9}" type="datetime1">
              <a:rPr lang="it-IT" smtClean="0"/>
              <a:t>11/11/2021</a:t>
            </a:fld>
            <a:endParaRPr lang="it-IT"/>
          </a:p>
        </p:txBody>
      </p:sp>
      <p:sp>
        <p:nvSpPr>
          <p:cNvPr id="5" name="Segnaposto piè di pagina 4">
            <a:extLst>
              <a:ext uri="{FF2B5EF4-FFF2-40B4-BE49-F238E27FC236}">
                <a16:creationId xmlns="" xmlns:a16="http://schemas.microsoft.com/office/drawing/2014/main" id="{432C2B16-4EA5-44E9-881D-0B867F38EA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28003A20-C6F8-4676-B37E-94B14DC96FF7}"/>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233106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45ACC6E-CE81-4DB3-80CD-FCAC3948F2F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32F2D0FD-EBD2-40B5-8708-7808B1BB432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8CCA9E86-1D87-4D41-AA5B-02D955DD5E95}"/>
              </a:ext>
            </a:extLst>
          </p:cNvPr>
          <p:cNvSpPr>
            <a:spLocks noGrp="1"/>
          </p:cNvSpPr>
          <p:nvPr>
            <p:ph type="dt" sz="half" idx="10"/>
          </p:nvPr>
        </p:nvSpPr>
        <p:spPr/>
        <p:txBody>
          <a:bodyPr/>
          <a:lstStyle/>
          <a:p>
            <a:fld id="{A7C80660-99D1-4281-AAB6-2A5297EBE9BB}" type="datetime1">
              <a:rPr lang="it-IT" smtClean="0"/>
              <a:t>11/11/2021</a:t>
            </a:fld>
            <a:endParaRPr lang="it-IT"/>
          </a:p>
        </p:txBody>
      </p:sp>
      <p:sp>
        <p:nvSpPr>
          <p:cNvPr id="5" name="Segnaposto piè di pagina 4">
            <a:extLst>
              <a:ext uri="{FF2B5EF4-FFF2-40B4-BE49-F238E27FC236}">
                <a16:creationId xmlns="" xmlns:a16="http://schemas.microsoft.com/office/drawing/2014/main" id="{4B723F91-13D9-4DF1-ABD2-40BB76FCA2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D7D581E1-2574-49A8-9230-80E7EC2E67DF}"/>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188862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D23D3D4-F86B-4614-97B4-ECE5AA6EE8C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E7B091F9-DDA4-4639-ACE9-4795B9F9A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80CDCDCA-DFE3-4DBC-8202-0A46FAC52CCE}"/>
              </a:ext>
            </a:extLst>
          </p:cNvPr>
          <p:cNvSpPr>
            <a:spLocks noGrp="1"/>
          </p:cNvSpPr>
          <p:nvPr>
            <p:ph type="dt" sz="half" idx="10"/>
          </p:nvPr>
        </p:nvSpPr>
        <p:spPr/>
        <p:txBody>
          <a:bodyPr/>
          <a:lstStyle/>
          <a:p>
            <a:fld id="{363844C8-31EA-46E8-B239-48DE16E8AE8E}" type="datetime1">
              <a:rPr lang="it-IT" smtClean="0"/>
              <a:t>11/11/2021</a:t>
            </a:fld>
            <a:endParaRPr lang="it-IT"/>
          </a:p>
        </p:txBody>
      </p:sp>
      <p:sp>
        <p:nvSpPr>
          <p:cNvPr id="5" name="Segnaposto piè di pagina 4">
            <a:extLst>
              <a:ext uri="{FF2B5EF4-FFF2-40B4-BE49-F238E27FC236}">
                <a16:creationId xmlns="" xmlns:a16="http://schemas.microsoft.com/office/drawing/2014/main" id="{161684E6-69BC-4D33-85E7-6AB39C5C444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DD044CFE-BE68-432F-B2E7-3A8C5F04BC48}"/>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54111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0B1DDB-0DC5-4FC7-B484-B1939CC6AB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A4FD26C4-89AD-41C6-8935-63BE28771E8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426A888B-0C1C-4DE5-B9A9-BD98D725A49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0828B136-B59E-4D53-B294-120A70EA6E8B}"/>
              </a:ext>
            </a:extLst>
          </p:cNvPr>
          <p:cNvSpPr>
            <a:spLocks noGrp="1"/>
          </p:cNvSpPr>
          <p:nvPr>
            <p:ph type="dt" sz="half" idx="10"/>
          </p:nvPr>
        </p:nvSpPr>
        <p:spPr/>
        <p:txBody>
          <a:bodyPr/>
          <a:lstStyle/>
          <a:p>
            <a:fld id="{D8FDE26F-FD5F-4FBF-B344-F73E4079994D}" type="datetime1">
              <a:rPr lang="it-IT" smtClean="0"/>
              <a:t>11/11/2021</a:t>
            </a:fld>
            <a:endParaRPr lang="it-IT"/>
          </a:p>
        </p:txBody>
      </p:sp>
      <p:sp>
        <p:nvSpPr>
          <p:cNvPr id="6" name="Segnaposto piè di pagina 5">
            <a:extLst>
              <a:ext uri="{FF2B5EF4-FFF2-40B4-BE49-F238E27FC236}">
                <a16:creationId xmlns="" xmlns:a16="http://schemas.microsoft.com/office/drawing/2014/main" id="{A55FD1E9-BAE2-41E3-B42F-00B375D994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A75436D7-9210-48E4-B117-D1F46F8769FF}"/>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77964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08E70FA-C874-4CB9-9A41-31B8F8EC300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355BB3D8-920E-46B8-8DD9-AAC5697A71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F3C8ABD7-3883-4958-A443-A9D5E3C9C82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3343EC7C-1EF0-490F-828D-A58395649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682DF15D-3B5C-4872-BB6E-0314C86800A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03A0E1CF-19F9-4C90-870C-C8F91D151613}"/>
              </a:ext>
            </a:extLst>
          </p:cNvPr>
          <p:cNvSpPr>
            <a:spLocks noGrp="1"/>
          </p:cNvSpPr>
          <p:nvPr>
            <p:ph type="dt" sz="half" idx="10"/>
          </p:nvPr>
        </p:nvSpPr>
        <p:spPr/>
        <p:txBody>
          <a:bodyPr/>
          <a:lstStyle/>
          <a:p>
            <a:fld id="{C8AD3CBE-7F82-4226-9322-727976FFFEEC}" type="datetime1">
              <a:rPr lang="it-IT" smtClean="0"/>
              <a:t>11/11/2021</a:t>
            </a:fld>
            <a:endParaRPr lang="it-IT"/>
          </a:p>
        </p:txBody>
      </p:sp>
      <p:sp>
        <p:nvSpPr>
          <p:cNvPr id="8" name="Segnaposto piè di pagina 7">
            <a:extLst>
              <a:ext uri="{FF2B5EF4-FFF2-40B4-BE49-F238E27FC236}">
                <a16:creationId xmlns="" xmlns:a16="http://schemas.microsoft.com/office/drawing/2014/main" id="{3A55B79E-33DD-4929-B9CF-E8E6FF77BA2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4EF32B76-DCD0-4C44-AB07-D89632260C7D}"/>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2234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88AA460-334A-4A41-A79D-4644D14E582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5A9C1663-8570-4154-9561-5FF524E00391}"/>
              </a:ext>
            </a:extLst>
          </p:cNvPr>
          <p:cNvSpPr>
            <a:spLocks noGrp="1"/>
          </p:cNvSpPr>
          <p:nvPr>
            <p:ph type="dt" sz="half" idx="10"/>
          </p:nvPr>
        </p:nvSpPr>
        <p:spPr/>
        <p:txBody>
          <a:bodyPr/>
          <a:lstStyle/>
          <a:p>
            <a:fld id="{F5C38F02-5722-4612-8F60-39AE82500592}" type="datetime1">
              <a:rPr lang="it-IT" smtClean="0"/>
              <a:t>11/11/2021</a:t>
            </a:fld>
            <a:endParaRPr lang="it-IT"/>
          </a:p>
        </p:txBody>
      </p:sp>
      <p:sp>
        <p:nvSpPr>
          <p:cNvPr id="4" name="Segnaposto piè di pagina 3">
            <a:extLst>
              <a:ext uri="{FF2B5EF4-FFF2-40B4-BE49-F238E27FC236}">
                <a16:creationId xmlns="" xmlns:a16="http://schemas.microsoft.com/office/drawing/2014/main" id="{46CF6362-1045-4777-BF04-B8EC5389277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86EFEEB1-2B26-4581-9045-D017E69E300C}"/>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400283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6EAC9DC7-C562-4842-B0B9-2FD29ABB7787}"/>
              </a:ext>
            </a:extLst>
          </p:cNvPr>
          <p:cNvSpPr>
            <a:spLocks noGrp="1"/>
          </p:cNvSpPr>
          <p:nvPr>
            <p:ph type="dt" sz="half" idx="10"/>
          </p:nvPr>
        </p:nvSpPr>
        <p:spPr/>
        <p:txBody>
          <a:bodyPr/>
          <a:lstStyle/>
          <a:p>
            <a:fld id="{26F764A8-C491-4986-BC88-FF8779EBB8AA}" type="datetime1">
              <a:rPr lang="it-IT" smtClean="0"/>
              <a:t>11/11/2021</a:t>
            </a:fld>
            <a:endParaRPr lang="it-IT"/>
          </a:p>
        </p:txBody>
      </p:sp>
      <p:sp>
        <p:nvSpPr>
          <p:cNvPr id="3" name="Segnaposto piè di pagina 2">
            <a:extLst>
              <a:ext uri="{FF2B5EF4-FFF2-40B4-BE49-F238E27FC236}">
                <a16:creationId xmlns="" xmlns:a16="http://schemas.microsoft.com/office/drawing/2014/main" id="{ADB3B3B3-3FEC-4082-AB9A-CFA72C32BBD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E84BCD4F-2C84-4BE0-9E05-05D6202E97A8}"/>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262417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9D2583B-1A56-4E5B-A611-076BC9FB80F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221C9ADE-513D-4055-A202-CC4CBF225C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CAF72125-DB4B-414B-8E95-E7DDD2C9A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94B09C90-B969-408C-A336-A86704088F66}"/>
              </a:ext>
            </a:extLst>
          </p:cNvPr>
          <p:cNvSpPr>
            <a:spLocks noGrp="1"/>
          </p:cNvSpPr>
          <p:nvPr>
            <p:ph type="dt" sz="half" idx="10"/>
          </p:nvPr>
        </p:nvSpPr>
        <p:spPr/>
        <p:txBody>
          <a:bodyPr/>
          <a:lstStyle/>
          <a:p>
            <a:fld id="{097951EA-EE4E-4AC8-A022-C9C2189D3584}" type="datetime1">
              <a:rPr lang="it-IT" smtClean="0"/>
              <a:t>11/11/2021</a:t>
            </a:fld>
            <a:endParaRPr lang="it-IT"/>
          </a:p>
        </p:txBody>
      </p:sp>
      <p:sp>
        <p:nvSpPr>
          <p:cNvPr id="6" name="Segnaposto piè di pagina 5">
            <a:extLst>
              <a:ext uri="{FF2B5EF4-FFF2-40B4-BE49-F238E27FC236}">
                <a16:creationId xmlns="" xmlns:a16="http://schemas.microsoft.com/office/drawing/2014/main" id="{D884830A-78A4-4031-9454-0F549ECD163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4EB689AC-1C3F-4D4E-AE25-422150B04D71}"/>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396408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DB9E065-1ED8-450F-98CD-41DA3518167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2E2A3EE9-E7BC-4CDE-A8DF-CEAA5A4BB4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7A89D7D9-64AD-4E2B-8909-2384FEEA5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46CDB467-359F-41D2-8B27-4E44B5F44887}"/>
              </a:ext>
            </a:extLst>
          </p:cNvPr>
          <p:cNvSpPr>
            <a:spLocks noGrp="1"/>
          </p:cNvSpPr>
          <p:nvPr>
            <p:ph type="dt" sz="half" idx="10"/>
          </p:nvPr>
        </p:nvSpPr>
        <p:spPr/>
        <p:txBody>
          <a:bodyPr/>
          <a:lstStyle/>
          <a:p>
            <a:fld id="{E58287AD-7D29-4BF8-85A3-03137F66134C}" type="datetime1">
              <a:rPr lang="it-IT" smtClean="0"/>
              <a:t>11/11/2021</a:t>
            </a:fld>
            <a:endParaRPr lang="it-IT"/>
          </a:p>
        </p:txBody>
      </p:sp>
      <p:sp>
        <p:nvSpPr>
          <p:cNvPr id="6" name="Segnaposto piè di pagina 5">
            <a:extLst>
              <a:ext uri="{FF2B5EF4-FFF2-40B4-BE49-F238E27FC236}">
                <a16:creationId xmlns="" xmlns:a16="http://schemas.microsoft.com/office/drawing/2014/main" id="{6061366A-7D43-4566-AE71-DC0A0581969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DC8AE2A9-23B8-41A1-9B39-EEDDA241B7BC}"/>
              </a:ext>
            </a:extLst>
          </p:cNvPr>
          <p:cNvSpPr>
            <a:spLocks noGrp="1"/>
          </p:cNvSpPr>
          <p:nvPr>
            <p:ph type="sldNum" sz="quarter" idx="12"/>
          </p:nvPr>
        </p:nvSpPr>
        <p:spPr/>
        <p:txBody>
          <a:bodyPr/>
          <a:lstStyle/>
          <a:p>
            <a:fld id="{2B3CDC31-D093-4967-811B-0D1E37913E94}" type="slidenum">
              <a:rPr lang="it-IT" smtClean="0"/>
              <a:t>‹N›</a:t>
            </a:fld>
            <a:endParaRPr lang="it-IT"/>
          </a:p>
        </p:txBody>
      </p:sp>
    </p:spTree>
    <p:extLst>
      <p:ext uri="{BB962C8B-B14F-4D97-AF65-F5344CB8AC3E}">
        <p14:creationId xmlns:p14="http://schemas.microsoft.com/office/powerpoint/2010/main" val="324291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C2DC2E91-C286-4E24-AB47-BE85AEA6D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D3C01B90-D3FD-420B-A11E-C1B755BF2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866A1684-7B7A-45BD-9CDB-B88735E8A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9E366-9811-4538-97DE-109832CF552E}" type="datetime1">
              <a:rPr lang="it-IT" smtClean="0"/>
              <a:t>11/11/2021</a:t>
            </a:fld>
            <a:endParaRPr lang="it-IT"/>
          </a:p>
        </p:txBody>
      </p:sp>
      <p:sp>
        <p:nvSpPr>
          <p:cNvPr id="5" name="Segnaposto piè di pagina 4">
            <a:extLst>
              <a:ext uri="{FF2B5EF4-FFF2-40B4-BE49-F238E27FC236}">
                <a16:creationId xmlns="" xmlns:a16="http://schemas.microsoft.com/office/drawing/2014/main" id="{F20568F4-0BE3-4A56-BC89-8FC2EB61B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A0096E92-9C8F-4E4F-9081-C3C236E0925F}"/>
              </a:ext>
            </a:extLst>
          </p:cNvPr>
          <p:cNvSpPr>
            <a:spLocks noGrp="1"/>
          </p:cNvSpPr>
          <p:nvPr>
            <p:ph type="sldNum" sz="quarter" idx="4"/>
          </p:nvPr>
        </p:nvSpPr>
        <p:spPr>
          <a:xfrm>
            <a:off x="9288235"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CDC31-D093-4967-811B-0D1E37913E94}" type="slidenum">
              <a:rPr lang="it-IT" smtClean="0"/>
              <a:t>‹N›</a:t>
            </a:fld>
            <a:endParaRPr lang="it-IT"/>
          </a:p>
        </p:txBody>
      </p:sp>
    </p:spTree>
    <p:extLst>
      <p:ext uri="{BB962C8B-B14F-4D97-AF65-F5344CB8AC3E}">
        <p14:creationId xmlns:p14="http://schemas.microsoft.com/office/powerpoint/2010/main" val="2122943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fshoq.com/free-photos/p/280/st-peters-basilica-vatican-rome" TargetMode="External"/><Relationship Id="rId5" Type="http://schemas.openxmlformats.org/officeDocument/2006/relationships/image" Target="../media/image11.jpeg"/><Relationship Id="rId4" Type="http://schemas.openxmlformats.org/officeDocument/2006/relationships/hyperlink" Target="https://www.fr.ihacom.ch/locations-vacances-pendino/1M9/"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romeonrome.com/2014/10/2014-venice-and-the-treasures-of-the-4th-crusade/" TargetMode="External"/><Relationship Id="rId5" Type="http://schemas.openxmlformats.org/officeDocument/2006/relationships/image" Target="../media/image13.jpeg"/><Relationship Id="rId4" Type="http://schemas.openxmlformats.org/officeDocument/2006/relationships/hyperlink" Target="https://www.it.ihacom.ch/affitti-casa-firenze/2c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romeonrome.com/2014/10/2014-venice-and-the-treasures-of-the-4th-crusade/" TargetMode="External"/><Relationship Id="rId5" Type="http://schemas.openxmlformats.org/officeDocument/2006/relationships/image" Target="../media/image15.jpeg"/><Relationship Id="rId4" Type="http://schemas.openxmlformats.org/officeDocument/2006/relationships/hyperlink" Target="https://it.wikiquote.org/wiki/Duomo_di_Milan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it.ihacom.ch/affitti-casa-firenze/2cx/" TargetMode="External"/><Relationship Id="rId7" Type="http://schemas.openxmlformats.org/officeDocument/2006/relationships/hyperlink" Target="https://www.flickr.com/photos/gnuckx/4715151316/" TargetMode="Externa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hyperlink" Target="https://fshoq.com/free-photos/p/280/st-peters-basilica-vatican-rome" TargetMode="Externa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iha.it/idee-week-end-provincia-di-palermo/t!1/" TargetMode="External"/><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hyperlink" Target="https://commons.wikimedia.org/wiki/File:Taormina_2008_IMG_1632.jpg"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zero.eu/eventi/13619-festival-delle-orchestre-internazionali,milano/"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it.wikipedia.org/wiki/Chiese_di_Rom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 Id="rId5" Type="http://schemas.openxmlformats.org/officeDocument/2006/relationships/image" Target="../media/image32.jpe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it.ihacom.ch/affitti-casa-firenze/2c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fshoq.com/free-photos/p/280/st-peters-basilica-vatican-rome" TargetMode="External"/><Relationship Id="rId5" Type="http://schemas.openxmlformats.org/officeDocument/2006/relationships/image" Target="../media/image9.jpeg"/><Relationship Id="rId4" Type="http://schemas.openxmlformats.org/officeDocument/2006/relationships/hyperlink" Target="https://www.it.ihacom.ch/affitti-casa-firenze/2c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duotone>
              <a:schemeClr val="bg2">
                <a:shade val="45000"/>
                <a:satMod val="135000"/>
              </a:schemeClr>
              <a:prstClr val="white"/>
            </a:duotone>
          </a:blip>
          <a:stretch>
            <a:fillRect/>
          </a:stretch>
        </p:blipFill>
        <p:spPr>
          <a:xfrm>
            <a:off x="3124298" y="392956"/>
            <a:ext cx="5521283" cy="5645706"/>
          </a:xfrm>
          <a:prstGeom prst="rect">
            <a:avLst/>
          </a:prstGeom>
        </p:spPr>
      </p:pic>
      <p:sp>
        <p:nvSpPr>
          <p:cNvPr id="2" name="Titolo 1">
            <a:extLst>
              <a:ext uri="{FF2B5EF4-FFF2-40B4-BE49-F238E27FC236}">
                <a16:creationId xmlns="" xmlns:a16="http://schemas.microsoft.com/office/drawing/2014/main" id="{F030E60C-DA23-4E58-91F3-5CB127D99E99}"/>
              </a:ext>
            </a:extLst>
          </p:cNvPr>
          <p:cNvSpPr>
            <a:spLocks noGrp="1"/>
          </p:cNvSpPr>
          <p:nvPr>
            <p:ph type="ctrTitle"/>
          </p:nvPr>
        </p:nvSpPr>
        <p:spPr>
          <a:xfrm>
            <a:off x="1690777" y="2053087"/>
            <a:ext cx="9049109" cy="1456876"/>
          </a:xfrm>
        </p:spPr>
        <p:txBody>
          <a:bodyPr>
            <a:normAutofit fontScale="90000"/>
          </a:bodyPr>
          <a:lstStyle/>
          <a:p>
            <a:r>
              <a:rPr lang="en-US" altLang="ja-JP" sz="4800" dirty="0" smtClean="0">
                <a:effectLst>
                  <a:outerShdw blurRad="38100" dist="38100" dir="2700000" algn="tl">
                    <a:srgbClr val="000000">
                      <a:alpha val="43137"/>
                    </a:srgbClr>
                  </a:outerShdw>
                </a:effectLst>
              </a:rPr>
              <a:t/>
            </a:r>
            <a:br>
              <a:rPr lang="en-US" altLang="ja-JP" sz="4800" dirty="0" smtClean="0">
                <a:effectLst>
                  <a:outerShdw blurRad="38100" dist="38100" dir="2700000" algn="tl">
                    <a:srgbClr val="000000">
                      <a:alpha val="43137"/>
                    </a:srgbClr>
                  </a:outerShdw>
                </a:effectLst>
              </a:rPr>
            </a:br>
            <a:r>
              <a:rPr lang="ja-JP" altLang="it-IT" sz="4800" dirty="0" smtClean="0">
                <a:effectLst>
                  <a:outerShdw blurRad="38100" dist="38100" dir="2700000" algn="tl">
                    <a:srgbClr val="000000">
                      <a:alpha val="43137"/>
                    </a:srgbClr>
                  </a:outerShdw>
                </a:effectLst>
              </a:rPr>
              <a:t> </a:t>
            </a:r>
            <a:r>
              <a:rPr lang="ja-JP" altLang="en-US" sz="4800" dirty="0" smtClean="0">
                <a:effectLst>
                  <a:outerShdw blurRad="38100" dist="38100" dir="2700000" algn="tl">
                    <a:srgbClr val="000000">
                      <a:alpha val="43137"/>
                    </a:srgbClr>
                  </a:outerShdw>
                </a:effectLst>
              </a:rPr>
              <a:t>旅を自由に組み立てる</a:t>
            </a:r>
            <a:r>
              <a:rPr lang="en-US" altLang="ja-JP" sz="4800" dirty="0" smtClean="0">
                <a:effectLst>
                  <a:outerShdw blurRad="38100" dist="38100" dir="2700000" algn="tl">
                    <a:srgbClr val="000000">
                      <a:alpha val="43137"/>
                    </a:srgbClr>
                  </a:outerShdw>
                </a:effectLst>
              </a:rPr>
              <a:t/>
            </a:r>
            <a:br>
              <a:rPr lang="en-US" altLang="ja-JP" sz="4800" dirty="0" smtClean="0">
                <a:effectLst>
                  <a:outerShdw blurRad="38100" dist="38100" dir="2700000" algn="tl">
                    <a:srgbClr val="000000">
                      <a:alpha val="43137"/>
                    </a:srgbClr>
                  </a:outerShdw>
                </a:effectLst>
              </a:rPr>
            </a:br>
            <a:r>
              <a:rPr lang="ja-JP" altLang="it-IT" sz="4800" dirty="0" smtClean="0">
                <a:effectLst>
                  <a:outerShdw blurRad="38100" dist="38100" dir="2700000" algn="tl">
                    <a:srgbClr val="000000">
                      <a:alpha val="43137"/>
                    </a:srgbClr>
                  </a:outerShdw>
                </a:effectLst>
              </a:rPr>
              <a:t>オーダーメイド</a:t>
            </a:r>
            <a:r>
              <a:rPr lang="ja-JP" altLang="en-US" sz="4800" dirty="0" smtClean="0">
                <a:effectLst>
                  <a:outerShdw blurRad="38100" dist="38100" dir="2700000" algn="tl">
                    <a:srgbClr val="000000">
                      <a:alpha val="43137"/>
                    </a:srgbClr>
                  </a:outerShdw>
                </a:effectLst>
              </a:rPr>
              <a:t>の</a:t>
            </a:r>
            <a:r>
              <a:rPr lang="ja-JP" altLang="it-IT" sz="4800" dirty="0" smtClean="0">
                <a:effectLst>
                  <a:outerShdw blurRad="38100" dist="38100" dir="2700000" algn="tl">
                    <a:srgbClr val="000000">
                      <a:alpha val="43137"/>
                    </a:srgbClr>
                  </a:outerShdw>
                </a:effectLst>
              </a:rPr>
              <a:t>イタリア旅行！</a:t>
            </a:r>
            <a:endParaRPr lang="it-IT" sz="4800" dirty="0">
              <a:effectLst>
                <a:outerShdw blurRad="38100" dist="38100" dir="2700000" algn="tl">
                  <a:srgbClr val="000000">
                    <a:alpha val="43137"/>
                  </a:srgbClr>
                </a:outerShdw>
              </a:effectLst>
            </a:endParaRPr>
          </a:p>
        </p:txBody>
      </p:sp>
      <p:sp>
        <p:nvSpPr>
          <p:cNvPr id="3" name="Sottotitolo 2">
            <a:extLst>
              <a:ext uri="{FF2B5EF4-FFF2-40B4-BE49-F238E27FC236}">
                <a16:creationId xmlns="" xmlns:a16="http://schemas.microsoft.com/office/drawing/2014/main" id="{80195662-BFD9-49B8-BA1A-3948EED257D1}"/>
              </a:ext>
            </a:extLst>
          </p:cNvPr>
          <p:cNvSpPr>
            <a:spLocks noGrp="1"/>
          </p:cNvSpPr>
          <p:nvPr>
            <p:ph type="subTitle" idx="1"/>
          </p:nvPr>
        </p:nvSpPr>
        <p:spPr/>
        <p:txBody>
          <a:bodyPr/>
          <a:lstStyle/>
          <a:p>
            <a:r>
              <a:rPr lang="it-IT" altLang="ja-JP" dirty="0"/>
              <a:t>2021</a:t>
            </a:r>
            <a:r>
              <a:rPr lang="ja-JP" altLang="it-IT" dirty="0" smtClean="0"/>
              <a:t>年</a:t>
            </a:r>
            <a:r>
              <a:rPr lang="it-IT" altLang="ja-JP" dirty="0" smtClean="0"/>
              <a:t>11</a:t>
            </a:r>
            <a:r>
              <a:rPr lang="ja-JP" altLang="it-IT" dirty="0" smtClean="0"/>
              <a:t>月</a:t>
            </a:r>
            <a:r>
              <a:rPr lang="ja-JP" altLang="it-IT" dirty="0"/>
              <a:t>～</a:t>
            </a:r>
            <a:r>
              <a:rPr lang="it-IT" altLang="ja-JP" dirty="0"/>
              <a:t>2022</a:t>
            </a:r>
            <a:r>
              <a:rPr lang="ja-JP" altLang="it-IT" dirty="0"/>
              <a:t>年３月</a:t>
            </a:r>
            <a:endParaRPr lang="it-IT"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1236" y="6285469"/>
            <a:ext cx="1949528" cy="333045"/>
          </a:xfrm>
          <a:prstGeom prst="rect">
            <a:avLst/>
          </a:prstGeom>
        </p:spPr>
      </p:pic>
      <p:sp>
        <p:nvSpPr>
          <p:cNvPr id="6" name="Titolo 1">
            <a:extLst>
              <a:ext uri="{FF2B5EF4-FFF2-40B4-BE49-F238E27FC236}">
                <a16:creationId xmlns="" xmlns:a16="http://schemas.microsoft.com/office/drawing/2014/main" id="{F030E60C-DA23-4E58-91F3-5CB127D99E99}"/>
              </a:ext>
            </a:extLst>
          </p:cNvPr>
          <p:cNvSpPr txBox="1">
            <a:spLocks/>
          </p:cNvSpPr>
          <p:nvPr/>
        </p:nvSpPr>
        <p:spPr>
          <a:xfrm>
            <a:off x="388329" y="4876169"/>
            <a:ext cx="4038815" cy="17423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ja-JP" altLang="en-US"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ジャルパック</a:t>
            </a:r>
            <a:r>
              <a:rPr lang="ja-JP" altLang="it-IT"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ならココがうれしい！</a:t>
            </a:r>
            <a:endParaRPr lang="it-IT" altLang="ja-JP"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endParaRPr>
          </a:p>
          <a:p>
            <a:pPr algn="l"/>
            <a:endParaRPr lang="it-IT" altLang="ja-JP"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endParaRPr>
          </a:p>
          <a:p>
            <a:pPr marL="285750" indent="-285750" algn="l">
              <a:buFont typeface="Wingdings" panose="05000000000000000000" pitchFamily="2" charset="2"/>
              <a:buChar char="v"/>
            </a:pPr>
            <a:r>
              <a:rPr lang="ja-JP" altLang="it-IT"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使用ホテルは全て</a:t>
            </a:r>
            <a:r>
              <a:rPr lang="it-IT" altLang="ja-JP"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4</a:t>
            </a:r>
            <a:r>
              <a:rPr lang="ja-JP" altLang="it-IT"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つ星</a:t>
            </a:r>
            <a:endParaRPr lang="it-IT" altLang="ja-JP"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endParaRPr>
          </a:p>
          <a:p>
            <a:pPr marL="285750" indent="-285750" algn="l">
              <a:buFont typeface="Wingdings" panose="05000000000000000000" pitchFamily="2" charset="2"/>
              <a:buChar char="v"/>
            </a:pPr>
            <a:r>
              <a:rPr lang="ja-JP" altLang="it-IT"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プライベート観光付き</a:t>
            </a:r>
            <a:endParaRPr lang="en-US" altLang="ja-JP"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endParaRPr>
          </a:p>
          <a:p>
            <a:pPr marL="285750" indent="-285750" algn="l">
              <a:buFont typeface="Wingdings" panose="05000000000000000000" pitchFamily="2" charset="2"/>
              <a:buChar char="v"/>
            </a:pPr>
            <a:r>
              <a:rPr lang="ja-JP" altLang="en-US"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豊富な追加プラン</a:t>
            </a:r>
            <a:endParaRPr lang="en-US" altLang="ja-JP"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endParaRPr>
          </a:p>
          <a:p>
            <a:pPr marL="285750" indent="-285750" algn="l">
              <a:buFont typeface="Wingdings" panose="05000000000000000000" pitchFamily="2" charset="2"/>
              <a:buChar char="v"/>
            </a:pPr>
            <a:r>
              <a:rPr lang="ja-JP" altLang="en-US"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旅のパーツだけでも</a:t>
            </a:r>
            <a:r>
              <a:rPr lang="en-US" altLang="ja-JP"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OK</a:t>
            </a:r>
            <a:endParaRPr lang="it-IT" altLang="ja-JP"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endParaRPr>
          </a:p>
          <a:p>
            <a:pPr marL="285750" indent="-285750" algn="l">
              <a:buFont typeface="Wingdings" panose="05000000000000000000" pitchFamily="2" charset="2"/>
              <a:buChar char="v"/>
            </a:pPr>
            <a:r>
              <a:rPr lang="ja-JP" altLang="en-US"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旅先でも安心の</a:t>
            </a:r>
            <a:r>
              <a:rPr lang="ja-JP" altLang="it-IT"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緊急</a:t>
            </a:r>
            <a:r>
              <a:rPr lang="ja-JP" altLang="en-US" sz="16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対応サポート</a:t>
            </a:r>
            <a:endParaRPr lang="it-IT" sz="1800" dirty="0">
              <a:effectLst>
                <a:outerShdw blurRad="38100" dist="38100" dir="2700000" algn="tl">
                  <a:srgbClr val="000000">
                    <a:alpha val="43137"/>
                  </a:srgbClr>
                </a:outerShdw>
              </a:effectLst>
            </a:endParaRPr>
          </a:p>
        </p:txBody>
      </p:sp>
      <p:sp>
        <p:nvSpPr>
          <p:cNvPr id="9" name="Stella a 6 punte 8"/>
          <p:cNvSpPr/>
          <p:nvPr/>
        </p:nvSpPr>
        <p:spPr>
          <a:xfrm>
            <a:off x="286871" y="392956"/>
            <a:ext cx="2447364" cy="242822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it-IT" sz="1600" dirty="0" smtClean="0"/>
              <a:t>ローマ日本人会</a:t>
            </a:r>
            <a:endParaRPr lang="it-IT" altLang="ja-JP" sz="1600" dirty="0" smtClean="0"/>
          </a:p>
          <a:p>
            <a:pPr algn="ctr"/>
            <a:r>
              <a:rPr lang="ja-JP" altLang="it-IT" sz="1600" dirty="0"/>
              <a:t>会</a:t>
            </a:r>
            <a:r>
              <a:rPr lang="ja-JP" altLang="it-IT" sz="1600" dirty="0" smtClean="0"/>
              <a:t>員</a:t>
            </a:r>
            <a:r>
              <a:rPr lang="ja-JP" altLang="it-IT" sz="1600" dirty="0"/>
              <a:t>限</a:t>
            </a:r>
            <a:r>
              <a:rPr lang="ja-JP" altLang="it-IT" sz="1600" dirty="0" smtClean="0"/>
              <a:t>定</a:t>
            </a:r>
            <a:r>
              <a:rPr lang="ja-JP" altLang="it-IT" sz="1600" dirty="0"/>
              <a:t>特</a:t>
            </a:r>
            <a:r>
              <a:rPr lang="ja-JP" altLang="it-IT" sz="1600" dirty="0" smtClean="0"/>
              <a:t>典</a:t>
            </a:r>
            <a:endParaRPr lang="it-IT" altLang="ja-JP" sz="1600" dirty="0" smtClean="0"/>
          </a:p>
          <a:p>
            <a:pPr algn="ctr"/>
            <a:r>
              <a:rPr lang="it-IT" altLang="ja-JP" sz="1600" dirty="0"/>
              <a:t>10</a:t>
            </a:r>
            <a:r>
              <a:rPr lang="ja-JP" altLang="it-IT" sz="1600" dirty="0" smtClean="0"/>
              <a:t>％割引き</a:t>
            </a:r>
            <a:r>
              <a:rPr lang="it-IT" altLang="ja-JP" sz="1600" dirty="0" smtClean="0"/>
              <a:t>!!</a:t>
            </a:r>
          </a:p>
        </p:txBody>
      </p:sp>
    </p:spTree>
    <p:extLst>
      <p:ext uri="{BB962C8B-B14F-4D97-AF65-F5344CB8AC3E}">
        <p14:creationId xmlns:p14="http://schemas.microsoft.com/office/powerpoint/2010/main" val="403992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C0E43D-F837-4352-B747-877AD7D6CB89}"/>
              </a:ext>
            </a:extLst>
          </p:cNvPr>
          <p:cNvSpPr>
            <a:spLocks noGrp="1"/>
          </p:cNvSpPr>
          <p:nvPr>
            <p:ph type="title"/>
          </p:nvPr>
        </p:nvSpPr>
        <p:spPr>
          <a:xfrm>
            <a:off x="838200" y="288759"/>
            <a:ext cx="9193039" cy="818146"/>
          </a:xfrm>
        </p:spPr>
        <p:txBody>
          <a:bodyPr>
            <a:noAutofit/>
          </a:bodyPr>
          <a:lstStyle/>
          <a:p>
            <a:r>
              <a:rPr lang="ja-JP" altLang="it-IT" sz="3200" dirty="0">
                <a:effectLst>
                  <a:outerShdw blurRad="38100" dist="38100" dir="2700000" algn="tl">
                    <a:srgbClr val="000000">
                      <a:alpha val="43137"/>
                    </a:srgbClr>
                  </a:outerShdw>
                </a:effectLst>
              </a:rPr>
              <a:t>ローマ</a:t>
            </a:r>
            <a:r>
              <a:rPr lang="it-IT" sz="3200" dirty="0">
                <a:effectLst>
                  <a:outerShdw blurRad="38100" dist="38100" dir="2700000" algn="tl">
                    <a:srgbClr val="000000">
                      <a:alpha val="43137"/>
                    </a:srgbClr>
                  </a:outerShdw>
                </a:effectLst>
              </a:rPr>
              <a:t>-</a:t>
            </a:r>
            <a:r>
              <a:rPr lang="ja-JP" altLang="it-IT" sz="3200" dirty="0">
                <a:effectLst>
                  <a:outerShdw blurRad="38100" dist="38100" dir="2700000" algn="tl">
                    <a:srgbClr val="000000">
                      <a:alpha val="43137"/>
                    </a:srgbClr>
                  </a:outerShdw>
                </a:effectLst>
              </a:rPr>
              <a:t>ナポリ</a:t>
            </a:r>
            <a:r>
              <a:rPr lang="it-IT" sz="3200" dirty="0">
                <a:effectLst>
                  <a:outerShdw blurRad="38100" dist="38100" dir="2700000" algn="tl">
                    <a:srgbClr val="000000">
                      <a:alpha val="43137"/>
                    </a:srgbClr>
                  </a:outerShdw>
                </a:effectLst>
              </a:rPr>
              <a:t> 6 </a:t>
            </a:r>
            <a:r>
              <a:rPr lang="ja-JP" altLang="it-IT" sz="3200" dirty="0">
                <a:effectLst>
                  <a:outerShdw blurRad="38100" dist="38100" dir="2700000" algn="tl">
                    <a:srgbClr val="000000">
                      <a:alpha val="43137"/>
                    </a:srgbClr>
                  </a:outerShdw>
                </a:effectLst>
              </a:rPr>
              <a:t>日間</a:t>
            </a:r>
            <a:r>
              <a:rPr lang="ja-JP" altLang="en-US" sz="3200" dirty="0">
                <a:effectLst>
                  <a:outerShdw blurRad="38100" dist="38100" dir="2700000" algn="tl">
                    <a:srgbClr val="000000">
                      <a:alpha val="43137"/>
                    </a:srgbClr>
                  </a:outerShdw>
                </a:effectLst>
              </a:rPr>
              <a:t>　　</a:t>
            </a:r>
            <a:r>
              <a:rPr lang="ja-JP" altLang="en-US" sz="2000" dirty="0">
                <a:effectLst>
                  <a:outerShdw blurRad="38100" dist="38100" dir="2700000" algn="tl">
                    <a:srgbClr val="000000">
                      <a:alpha val="43137"/>
                    </a:srgbClr>
                  </a:outerShdw>
                </a:effectLst>
              </a:rPr>
              <a:t>コース番号：</a:t>
            </a:r>
            <a:r>
              <a:rPr lang="it-IT" sz="2000" dirty="0">
                <a:effectLst>
                  <a:outerShdw blurRad="38100" dist="38100" dir="2700000" algn="tl">
                    <a:srgbClr val="000000">
                      <a:alpha val="43137"/>
                    </a:srgbClr>
                  </a:outerShdw>
                </a:effectLst>
              </a:rPr>
              <a:t> TRRMNA06R</a:t>
            </a:r>
          </a:p>
        </p:txBody>
      </p:sp>
      <p:pic>
        <p:nvPicPr>
          <p:cNvPr id="21" name="Segnaposto contenuto 20">
            <a:extLst>
              <a:ext uri="{FF2B5EF4-FFF2-40B4-BE49-F238E27FC236}">
                <a16:creationId xmlns="" xmlns:a16="http://schemas.microsoft.com/office/drawing/2014/main" id="{B2067F1B-F0C6-45C1-8C2D-9A003167347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a:xfrm>
            <a:off x="7542105" y="3904964"/>
            <a:ext cx="2831254" cy="21234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1480813667"/>
              </p:ext>
            </p:extLst>
          </p:nvPr>
        </p:nvGraphicFramePr>
        <p:xfrm>
          <a:off x="838200" y="1273524"/>
          <a:ext cx="5400675" cy="5212080"/>
        </p:xfrm>
        <a:graphic>
          <a:graphicData uri="http://schemas.openxmlformats.org/drawingml/2006/table">
            <a:tbl>
              <a:tblPr bandRow="1">
                <a:tableStyleId>{93296810-A885-4BE3-A3E7-6D5BEEA58F35}</a:tableStyleId>
              </a:tblPr>
              <a:tblGrid>
                <a:gridCol w="808355">
                  <a:extLst>
                    <a:ext uri="{9D8B030D-6E8A-4147-A177-3AD203B41FA5}">
                      <a16:colId xmlns="" xmlns:a16="http://schemas.microsoft.com/office/drawing/2014/main" val="2915347266"/>
                    </a:ext>
                  </a:extLst>
                </a:gridCol>
                <a:gridCol w="4592320">
                  <a:extLst>
                    <a:ext uri="{9D8B030D-6E8A-4147-A177-3AD203B41FA5}">
                      <a16:colId xmlns="" xmlns:a16="http://schemas.microsoft.com/office/drawing/2014/main" val="538613229"/>
                    </a:ext>
                  </a:extLst>
                </a:gridCol>
              </a:tblGrid>
              <a:tr h="474612">
                <a:tc>
                  <a:txBody>
                    <a:bodyPr/>
                    <a:lstStyle/>
                    <a:p>
                      <a:r>
                        <a:rPr lang="it-IT" altLang="ja-JP" dirty="0"/>
                        <a:t>1</a:t>
                      </a:r>
                      <a:r>
                        <a:rPr lang="ja-JP" altLang="it-IT" dirty="0"/>
                        <a:t>日目</a:t>
                      </a:r>
                      <a:endParaRPr lang="it-IT" dirty="0"/>
                    </a:p>
                  </a:txBody>
                  <a:tcPr/>
                </a:tc>
                <a:tc>
                  <a:txBody>
                    <a:bodyPr/>
                    <a:lstStyle/>
                    <a:p>
                      <a:r>
                        <a:rPr lang="ja-JP" altLang="it-IT" dirty="0"/>
                        <a:t>ご到着後お客様ご自身でホテルへ移動</a:t>
                      </a:r>
                      <a:endParaRPr lang="it-IT" dirty="0"/>
                    </a:p>
                    <a:p>
                      <a:r>
                        <a:rPr lang="ja-JP" altLang="it-IT" dirty="0"/>
                        <a:t>ローマ　ホテル泊</a:t>
                      </a:r>
                      <a:endParaRPr lang="it-IT" dirty="0"/>
                    </a:p>
                  </a:txBody>
                  <a:tcPr/>
                </a:tc>
                <a:extLst>
                  <a:ext uri="{0D108BD9-81ED-4DB2-BD59-A6C34878D82A}">
                    <a16:rowId xmlns="" xmlns:a16="http://schemas.microsoft.com/office/drawing/2014/main" val="4131099747"/>
                  </a:ext>
                </a:extLst>
              </a:tr>
              <a:tr h="1213635">
                <a:tc>
                  <a:txBody>
                    <a:bodyPr/>
                    <a:lstStyle/>
                    <a:p>
                      <a:r>
                        <a:rPr lang="it-IT" altLang="ja-JP" dirty="0"/>
                        <a:t>2</a:t>
                      </a:r>
                      <a:r>
                        <a:rPr lang="ja-JP" altLang="it-IT" dirty="0"/>
                        <a:t>日目</a:t>
                      </a:r>
                      <a:endParaRPr lang="it-IT" dirty="0"/>
                    </a:p>
                  </a:txBody>
                  <a:tcPr/>
                </a:tc>
                <a:tc>
                  <a:txBody>
                    <a:bodyPr/>
                    <a:lstStyle/>
                    <a:p>
                      <a:r>
                        <a:rPr lang="ja-JP" altLang="it-IT" dirty="0"/>
                        <a:t>日本語ガイドとミニバンでローマ午前観光</a:t>
                      </a:r>
                    </a:p>
                    <a:p>
                      <a:pPr lvl="1"/>
                      <a:r>
                        <a:rPr lang="ja-JP" altLang="it-IT" dirty="0"/>
                        <a:t>入場観光</a:t>
                      </a:r>
                      <a:r>
                        <a:rPr lang="it-IT" altLang="ja-JP" dirty="0"/>
                        <a:t>: </a:t>
                      </a:r>
                      <a:r>
                        <a:rPr lang="ja-JP" altLang="it-IT" dirty="0"/>
                        <a:t>サンピエトロ大聖堂</a:t>
                      </a:r>
                    </a:p>
                    <a:p>
                      <a:pPr lvl="1"/>
                      <a:r>
                        <a:rPr lang="ja-JP" altLang="it-IT" dirty="0"/>
                        <a:t>外観観光</a:t>
                      </a:r>
                      <a:r>
                        <a:rPr lang="it-IT" altLang="ja-JP" dirty="0"/>
                        <a:t>: </a:t>
                      </a:r>
                      <a:r>
                        <a:rPr lang="ja-JP" altLang="it-IT" dirty="0"/>
                        <a:t>トレビの泉</a:t>
                      </a:r>
                      <a:r>
                        <a:rPr lang="it-IT" altLang="ja-JP" dirty="0"/>
                        <a:t>, </a:t>
                      </a:r>
                      <a:r>
                        <a:rPr lang="ja-JP" altLang="it-IT" dirty="0"/>
                        <a:t>コロッセオ</a:t>
                      </a:r>
                      <a:r>
                        <a:rPr lang="it-IT" altLang="ja-JP" dirty="0"/>
                        <a:t>, </a:t>
                      </a:r>
                    </a:p>
                    <a:p>
                      <a:pPr lvl="1"/>
                      <a:r>
                        <a:rPr lang="it-IT" altLang="ja-JP" dirty="0"/>
                        <a:t>               </a:t>
                      </a:r>
                      <a:r>
                        <a:rPr lang="ja-JP" altLang="it-IT" dirty="0"/>
                        <a:t>　真実の口</a:t>
                      </a:r>
                      <a:r>
                        <a:rPr lang="it-IT" altLang="ja-JP" dirty="0"/>
                        <a:t>, </a:t>
                      </a:r>
                      <a:r>
                        <a:rPr lang="ja-JP" altLang="it-IT" dirty="0"/>
                        <a:t>スペイン広場</a:t>
                      </a:r>
                    </a:p>
                    <a:p>
                      <a:pPr lvl="1"/>
                      <a:endParaRPr lang="it-IT" dirty="0"/>
                    </a:p>
                    <a:p>
                      <a:r>
                        <a:rPr lang="ja-JP" altLang="it-IT" dirty="0"/>
                        <a:t>ローマ　ホテル泊</a:t>
                      </a:r>
                      <a:endParaRPr lang="it-IT" dirty="0"/>
                    </a:p>
                  </a:txBody>
                  <a:tcPr/>
                </a:tc>
                <a:extLst>
                  <a:ext uri="{0D108BD9-81ED-4DB2-BD59-A6C34878D82A}">
                    <a16:rowId xmlns="" xmlns:a16="http://schemas.microsoft.com/office/drawing/2014/main" val="1965110557"/>
                  </a:ext>
                </a:extLst>
              </a:tr>
              <a:tr h="495710">
                <a:tc>
                  <a:txBody>
                    <a:bodyPr/>
                    <a:lstStyle/>
                    <a:p>
                      <a:r>
                        <a:rPr lang="it-IT" altLang="ja-JP" dirty="0"/>
                        <a:t>3</a:t>
                      </a:r>
                      <a:r>
                        <a:rPr lang="ja-JP" altLang="it-IT" dirty="0"/>
                        <a:t>日目</a:t>
                      </a:r>
                      <a:endParaRPr lang="it-IT" dirty="0"/>
                    </a:p>
                  </a:txBody>
                  <a:tcPr/>
                </a:tc>
                <a:tc>
                  <a:txBody>
                    <a:bodyPr/>
                    <a:lstStyle/>
                    <a:p>
                      <a:r>
                        <a:rPr lang="ja-JP" altLang="it-IT" dirty="0"/>
                        <a:t>終日自由行動</a:t>
                      </a:r>
                      <a:endParaRPr lang="it-IT" dirty="0"/>
                    </a:p>
                    <a:p>
                      <a:r>
                        <a:rPr lang="ja-JP" altLang="it-IT" dirty="0"/>
                        <a:t>ローマ　ホテル泊</a:t>
                      </a:r>
                      <a:endParaRPr lang="it-IT" dirty="0"/>
                    </a:p>
                  </a:txBody>
                  <a:tcPr/>
                </a:tc>
                <a:extLst>
                  <a:ext uri="{0D108BD9-81ED-4DB2-BD59-A6C34878D82A}">
                    <a16:rowId xmlns="" xmlns:a16="http://schemas.microsoft.com/office/drawing/2014/main" val="831877265"/>
                  </a:ext>
                </a:extLst>
              </a:tr>
              <a:tr h="720389">
                <a:tc>
                  <a:txBody>
                    <a:bodyPr/>
                    <a:lstStyle/>
                    <a:p>
                      <a:r>
                        <a:rPr lang="it-IT" altLang="ja-JP" dirty="0"/>
                        <a:t>4</a:t>
                      </a:r>
                      <a:r>
                        <a:rPr lang="ja-JP" altLang="it-IT" dirty="0"/>
                        <a:t>日目</a:t>
                      </a:r>
                      <a:endParaRPr lang="it-IT" dirty="0"/>
                    </a:p>
                  </a:txBody>
                  <a:tcPr/>
                </a:tc>
                <a:tc>
                  <a:txBody>
                    <a:bodyPr/>
                    <a:lstStyle/>
                    <a:p>
                      <a:r>
                        <a:rPr lang="ja-JP" altLang="it-IT" dirty="0"/>
                        <a:t>自由行動</a:t>
                      </a:r>
                      <a:endParaRPr lang="it-IT" altLang="ja-JP" dirty="0"/>
                    </a:p>
                    <a:p>
                      <a:r>
                        <a:rPr lang="ja-JP" altLang="it-IT" dirty="0"/>
                        <a:t>ローマからナポリへ列車移動（</a:t>
                      </a:r>
                      <a:r>
                        <a:rPr lang="it-IT" altLang="ja-JP" dirty="0"/>
                        <a:t>2</a:t>
                      </a:r>
                      <a:r>
                        <a:rPr lang="ja-JP" altLang="it-IT" dirty="0"/>
                        <a:t>等）</a:t>
                      </a:r>
                      <a:endParaRPr lang="it-IT" dirty="0"/>
                    </a:p>
                    <a:p>
                      <a:r>
                        <a:rPr lang="ja-JP" altLang="it-IT" dirty="0"/>
                        <a:t>ナポリ　ホテル泊</a:t>
                      </a:r>
                      <a:endParaRPr lang="it-IT" dirty="0"/>
                    </a:p>
                  </a:txBody>
                  <a:tcPr/>
                </a:tc>
                <a:extLst>
                  <a:ext uri="{0D108BD9-81ED-4DB2-BD59-A6C34878D82A}">
                    <a16:rowId xmlns="" xmlns:a16="http://schemas.microsoft.com/office/drawing/2014/main" val="3719160819"/>
                  </a:ext>
                </a:extLst>
              </a:tr>
              <a:tr h="446277">
                <a:tc>
                  <a:txBody>
                    <a:bodyPr/>
                    <a:lstStyle/>
                    <a:p>
                      <a:r>
                        <a:rPr lang="it-IT" altLang="ja-JP" dirty="0"/>
                        <a:t>5</a:t>
                      </a:r>
                      <a:r>
                        <a:rPr lang="ja-JP" altLang="it-IT" dirty="0"/>
                        <a:t>日目</a:t>
                      </a:r>
                      <a:endParaRPr lang="it-IT" dirty="0"/>
                    </a:p>
                  </a:txBody>
                  <a:tcPr/>
                </a:tc>
                <a:tc>
                  <a:txBody>
                    <a:bodyPr/>
                    <a:lstStyle/>
                    <a:p>
                      <a:r>
                        <a:rPr lang="ja-JP" altLang="it-IT" dirty="0"/>
                        <a:t>終日自由行動</a:t>
                      </a:r>
                      <a:endParaRPr lang="it-IT" dirty="0"/>
                    </a:p>
                    <a:p>
                      <a:r>
                        <a:rPr lang="ja-JP" altLang="it-IT" dirty="0"/>
                        <a:t>ナポリ　ホテル泊</a:t>
                      </a:r>
                      <a:endParaRPr lang="it-IT" dirty="0"/>
                    </a:p>
                  </a:txBody>
                  <a:tcPr/>
                </a:tc>
                <a:extLst>
                  <a:ext uri="{0D108BD9-81ED-4DB2-BD59-A6C34878D82A}">
                    <a16:rowId xmlns="" xmlns:a16="http://schemas.microsoft.com/office/drawing/2014/main" val="1763665079"/>
                  </a:ext>
                </a:extLst>
              </a:tr>
              <a:tr h="345924">
                <a:tc>
                  <a:txBody>
                    <a:bodyPr/>
                    <a:lstStyle/>
                    <a:p>
                      <a:r>
                        <a:rPr lang="it-IT" altLang="ja-JP" dirty="0"/>
                        <a:t>6</a:t>
                      </a:r>
                      <a:r>
                        <a:rPr lang="ja-JP" altLang="it-IT" dirty="0"/>
                        <a:t>日目</a:t>
                      </a:r>
                      <a:endParaRPr lang="it-IT" dirty="0"/>
                    </a:p>
                  </a:txBody>
                  <a:tcPr/>
                </a:tc>
                <a:tc>
                  <a:txBody>
                    <a:bodyPr/>
                    <a:lstStyle/>
                    <a:p>
                      <a:r>
                        <a:rPr lang="ja-JP" altLang="it-IT" dirty="0"/>
                        <a:t>ご出発まで自由行動</a:t>
                      </a:r>
                      <a:endParaRPr lang="it-IT" altLang="ja-JP" dirty="0"/>
                    </a:p>
                    <a:p>
                      <a:r>
                        <a:rPr lang="ja-JP" altLang="it-IT" dirty="0"/>
                        <a:t>空港までお客様ご自身で移動</a:t>
                      </a:r>
                      <a:endParaRPr lang="it-IT" dirty="0"/>
                    </a:p>
                  </a:txBody>
                  <a:tcPr/>
                </a:tc>
                <a:extLst>
                  <a:ext uri="{0D108BD9-81ED-4DB2-BD59-A6C34878D82A}">
                    <a16:rowId xmlns="" xmlns:a16="http://schemas.microsoft.com/office/drawing/2014/main" val="1018185797"/>
                  </a:ext>
                </a:extLst>
              </a:tr>
            </a:tbl>
          </a:graphicData>
        </a:graphic>
      </p:graphicFrame>
      <p:pic>
        <p:nvPicPr>
          <p:cNvPr id="4" name="Immagine 3">
            <a:extLst>
              <a:ext uri="{FF2B5EF4-FFF2-40B4-BE49-F238E27FC236}">
                <a16:creationId xmlns="" xmlns:a16="http://schemas.microsoft.com/office/drawing/2014/main" id="{ECB3834D-848E-4BCB-96C7-3020A0DF138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p:blipFill>
        <p:spPr>
          <a:xfrm>
            <a:off x="7542105" y="1273524"/>
            <a:ext cx="2831255" cy="22742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Segnaposto numero diapositiva 2"/>
          <p:cNvSpPr>
            <a:spLocks noGrp="1"/>
          </p:cNvSpPr>
          <p:nvPr>
            <p:ph type="sldNum" sz="quarter" idx="12"/>
          </p:nvPr>
        </p:nvSpPr>
        <p:spPr/>
        <p:txBody>
          <a:bodyPr/>
          <a:lstStyle/>
          <a:p>
            <a:fld id="{2B3CDC31-D093-4967-811B-0D1E37913E94}" type="slidenum">
              <a:rPr lang="it-IT" smtClean="0"/>
              <a:t>9</a:t>
            </a:fld>
            <a:endParaRPr lang="it-IT"/>
          </a:p>
        </p:txBody>
      </p:sp>
    </p:spTree>
    <p:extLst>
      <p:ext uri="{BB962C8B-B14F-4D97-AF65-F5344CB8AC3E}">
        <p14:creationId xmlns:p14="http://schemas.microsoft.com/office/powerpoint/2010/main" val="376991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297806972"/>
              </p:ext>
            </p:extLst>
          </p:nvPr>
        </p:nvGraphicFramePr>
        <p:xfrm>
          <a:off x="4236720" y="386084"/>
          <a:ext cx="7508240" cy="5936320"/>
        </p:xfrm>
        <a:graphic>
          <a:graphicData uri="http://schemas.openxmlformats.org/drawingml/2006/table">
            <a:tbl>
              <a:tblPr bandRow="1">
                <a:tableStyleId>{16D9F66E-5EB9-4882-86FB-DCBF35E3C3E4}</a:tableStyleId>
              </a:tblPr>
              <a:tblGrid>
                <a:gridCol w="7508240">
                  <a:extLst>
                    <a:ext uri="{9D8B030D-6E8A-4147-A177-3AD203B41FA5}">
                      <a16:colId xmlns="" xmlns:a16="http://schemas.microsoft.com/office/drawing/2014/main" val="2915347266"/>
                    </a:ext>
                  </a:extLst>
                </a:gridCol>
              </a:tblGrid>
              <a:tr h="2082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ツアー料金に含まれるもの</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ローマ　ウナホテルズ デコ ローマ　</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3</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泊（</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1</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室</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名使用）</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600" b="0" i="0" u="none" strike="noStrike" kern="1200" cap="none" spc="0" normalizeH="0" baseline="0" noProof="0" dirty="0">
                          <a:ln>
                            <a:noFill/>
                          </a:ln>
                          <a:solidFill>
                            <a:sysClr val="windowText" lastClr="000000"/>
                          </a:solidFill>
                          <a:effectLst/>
                          <a:uLnTx/>
                          <a:uFillTx/>
                          <a:latin typeface="+mn-lt"/>
                          <a:ea typeface="+mn-ea"/>
                          <a:cs typeface="+mn-cs"/>
                        </a:rPr>
                        <a:t>＊ローマテルミニ駅から徒歩３分の四つ星ホテル</a:t>
                      </a:r>
                      <a:r>
                        <a:rPr kumimoji="0" lang="it-IT" sz="16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6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　　　　　　　　　</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ナポリ　ウナホテルズ ナポリ　</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泊（</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1</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室</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名使用）</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600" b="0" i="0" u="none" strike="noStrike" kern="1200" cap="none" spc="0" normalizeH="0" baseline="0" noProof="0" dirty="0">
                          <a:ln>
                            <a:noFill/>
                          </a:ln>
                          <a:solidFill>
                            <a:sysClr val="windowText" lastClr="000000"/>
                          </a:solidFill>
                          <a:effectLst/>
                          <a:uLnTx/>
                          <a:uFillTx/>
                          <a:latin typeface="+mn-lt"/>
                          <a:ea typeface="+mn-ea"/>
                          <a:cs typeface="+mn-cs"/>
                        </a:rPr>
                        <a:t>＊ナポリ中央駅より徒歩７分の四つ星ホテル</a:t>
                      </a:r>
                      <a:endParaRPr kumimoji="0" lang="it-IT" sz="16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ホテルでの朝食</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日本語ガイドとミニバンでのローマ半日観光</a:t>
                      </a:r>
                      <a:endParaRPr kumimoji="0" lang="it-IT"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ローマからナポリへの</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等列車乗車券</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4131099747"/>
                  </a:ext>
                </a:extLst>
              </a:tr>
              <a:tr h="14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ツアー料金に含まれないもの</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宿泊税</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ホテルへ直接お支払い下さい</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空港、ホテルのポーター代</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入場料</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チップ</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表記されている以外のサービス</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719160819"/>
                  </a:ext>
                </a:extLst>
              </a:tr>
              <a:tr h="879203">
                <a:tc>
                  <a:txBody>
                    <a:bodyPr/>
                    <a:lstStyle/>
                    <a:p>
                      <a:pPr marL="0" indent="0">
                        <a:buFont typeface="Courier New" panose="02070309020205020404" pitchFamily="49" charset="0"/>
                        <a:buNone/>
                      </a:pPr>
                      <a:r>
                        <a:rPr lang="ja-JP" altLang="it-IT" b="0" dirty="0" smtClean="0">
                          <a:solidFill>
                            <a:sysClr val="windowText" lastClr="000000"/>
                          </a:solidFill>
                        </a:rPr>
                        <a:t>ローマのホテルの延泊料金（</a:t>
                      </a:r>
                      <a:r>
                        <a:rPr lang="it-IT" altLang="ja-JP" b="0" dirty="0" smtClean="0">
                          <a:solidFill>
                            <a:sysClr val="windowText" lastClr="000000"/>
                          </a:solidFill>
                        </a:rPr>
                        <a:t>1</a:t>
                      </a:r>
                      <a:r>
                        <a:rPr lang="ja-JP" altLang="it-IT" b="0" dirty="0" smtClean="0">
                          <a:solidFill>
                            <a:sysClr val="windowText" lastClr="000000"/>
                          </a:solidFill>
                        </a:rPr>
                        <a:t>泊の料金）</a:t>
                      </a:r>
                    </a:p>
                    <a:p>
                      <a:pPr marL="742950" lvl="1" indent="-285750">
                        <a:buFont typeface="Courier New" panose="02070309020205020404" pitchFamily="49" charset="0"/>
                        <a:buChar char="o"/>
                      </a:pPr>
                      <a:r>
                        <a:rPr lang="it-IT" altLang="ja-JP" b="0" dirty="0" smtClean="0">
                          <a:solidFill>
                            <a:sysClr val="windowText" lastClr="000000"/>
                          </a:solidFill>
                        </a:rPr>
                        <a:t>11/1 – 12/23 , 1/7 – 2/28  :  </a:t>
                      </a:r>
                      <a:r>
                        <a:rPr lang="ja-JP" altLang="it-IT" b="0" dirty="0" smtClean="0">
                          <a:solidFill>
                            <a:sysClr val="windowText" lastClr="000000"/>
                          </a:solidFill>
                        </a:rPr>
                        <a:t>ツイン</a:t>
                      </a:r>
                      <a:r>
                        <a:rPr lang="it-IT" altLang="ja-JP" b="0" dirty="0" smtClean="0">
                          <a:solidFill>
                            <a:sysClr val="windowText" lastClr="000000"/>
                          </a:solidFill>
                        </a:rPr>
                        <a:t>: € 138.00; </a:t>
                      </a:r>
                      <a:r>
                        <a:rPr lang="ja-JP" altLang="it-IT" b="0" dirty="0" smtClean="0">
                          <a:solidFill>
                            <a:sysClr val="windowText" lastClr="000000"/>
                          </a:solidFill>
                        </a:rPr>
                        <a:t>シングル</a:t>
                      </a:r>
                      <a:r>
                        <a:rPr lang="it-IT" altLang="ja-JP" b="0" dirty="0" smtClean="0">
                          <a:solidFill>
                            <a:sysClr val="windowText" lastClr="000000"/>
                          </a:solidFill>
                        </a:rPr>
                        <a:t>: €  121.00</a:t>
                      </a:r>
                    </a:p>
                    <a:p>
                      <a:pPr marL="742950" lvl="1" indent="-285750">
                        <a:buFont typeface="Courier New" panose="02070309020205020404" pitchFamily="49" charset="0"/>
                        <a:buChar char="o"/>
                      </a:pPr>
                      <a:r>
                        <a:rPr lang="it-IT" altLang="ja-JP" b="0" dirty="0" smtClean="0">
                          <a:solidFill>
                            <a:sysClr val="windowText" lastClr="000000"/>
                          </a:solidFill>
                        </a:rPr>
                        <a:t>12/24 – 1/6 , 3/1 – 3/31 : </a:t>
                      </a:r>
                      <a:r>
                        <a:rPr lang="ja-JP" altLang="it-IT" b="0" dirty="0" smtClean="0">
                          <a:solidFill>
                            <a:sysClr val="windowText" lastClr="000000"/>
                          </a:solidFill>
                        </a:rPr>
                        <a:t>ツイン</a:t>
                      </a:r>
                      <a:r>
                        <a:rPr lang="it-IT" altLang="ja-JP" b="0" dirty="0" smtClean="0">
                          <a:solidFill>
                            <a:sysClr val="windowText" lastClr="000000"/>
                          </a:solidFill>
                        </a:rPr>
                        <a:t>: € 207.00; </a:t>
                      </a:r>
                      <a:r>
                        <a:rPr lang="ja-JP" altLang="it-IT" b="0" dirty="0" smtClean="0">
                          <a:solidFill>
                            <a:sysClr val="windowText" lastClr="000000"/>
                          </a:solidFill>
                        </a:rPr>
                        <a:t>シングル</a:t>
                      </a:r>
                      <a:r>
                        <a:rPr lang="it-IT" altLang="ja-JP" b="0" dirty="0" smtClean="0">
                          <a:solidFill>
                            <a:sysClr val="windowText" lastClr="000000"/>
                          </a:solidFill>
                        </a:rPr>
                        <a:t>: € 190.00</a:t>
                      </a:r>
                    </a:p>
                  </a:txBody>
                  <a:tcPr/>
                </a:tc>
                <a:extLst>
                  <a:ext uri="{0D108BD9-81ED-4DB2-BD59-A6C34878D82A}">
                    <a16:rowId xmlns="" xmlns:a16="http://schemas.microsoft.com/office/drawing/2014/main" val="3787083568"/>
                  </a:ext>
                </a:extLst>
              </a:tr>
              <a:tr h="998560">
                <a:tc>
                  <a:txBody>
                    <a:bodyPr/>
                    <a:lstStyle/>
                    <a:p>
                      <a:pPr marL="0" indent="0">
                        <a:buFont typeface="Courier New" panose="02070309020205020404" pitchFamily="49" charset="0"/>
                        <a:buNone/>
                      </a:pPr>
                      <a:r>
                        <a:rPr lang="ja-JP" altLang="it-IT" b="0" dirty="0">
                          <a:solidFill>
                            <a:sysClr val="windowText" lastClr="000000"/>
                          </a:solidFill>
                        </a:rPr>
                        <a:t>ナポリのホテルの延泊料金（</a:t>
                      </a:r>
                      <a:r>
                        <a:rPr lang="it-IT" altLang="ja-JP" b="0" dirty="0">
                          <a:solidFill>
                            <a:sysClr val="windowText" lastClr="000000"/>
                          </a:solidFill>
                        </a:rPr>
                        <a:t>1</a:t>
                      </a:r>
                      <a:r>
                        <a:rPr lang="ja-JP" altLang="it-IT" b="0" dirty="0">
                          <a:solidFill>
                            <a:sysClr val="windowText" lastClr="000000"/>
                          </a:solidFill>
                        </a:rPr>
                        <a:t>泊の料金）</a:t>
                      </a:r>
                    </a:p>
                    <a:p>
                      <a:pPr marL="742950" lvl="1" indent="-285750">
                        <a:buFont typeface="Courier New" panose="02070309020205020404" pitchFamily="49" charset="0"/>
                        <a:buChar char="o"/>
                      </a:pPr>
                      <a:r>
                        <a:rPr lang="it-IT" altLang="ja-JP" b="0" dirty="0" smtClean="0">
                          <a:solidFill>
                            <a:sysClr val="windowText" lastClr="000000"/>
                          </a:solidFill>
                        </a:rPr>
                        <a:t>11/1 – 12/23 , 1/7 – 2/28  :  </a:t>
                      </a:r>
                      <a:r>
                        <a:rPr lang="ja-JP" altLang="it-IT" b="0" dirty="0" smtClean="0">
                          <a:solidFill>
                            <a:sysClr val="windowText" lastClr="000000"/>
                          </a:solidFill>
                        </a:rPr>
                        <a:t>ツイン</a:t>
                      </a:r>
                      <a:r>
                        <a:rPr lang="it-IT" altLang="ja-JP" b="0" dirty="0" smtClean="0">
                          <a:solidFill>
                            <a:sysClr val="windowText" lastClr="000000"/>
                          </a:solidFill>
                        </a:rPr>
                        <a:t>: € 106.00; </a:t>
                      </a:r>
                      <a:r>
                        <a:rPr lang="ja-JP" altLang="it-IT" b="0" dirty="0" smtClean="0">
                          <a:solidFill>
                            <a:sysClr val="windowText" lastClr="000000"/>
                          </a:solidFill>
                        </a:rPr>
                        <a:t>シングル</a:t>
                      </a:r>
                      <a:r>
                        <a:rPr lang="it-IT" altLang="ja-JP" b="0" dirty="0" smtClean="0">
                          <a:solidFill>
                            <a:sysClr val="windowText" lastClr="000000"/>
                          </a:solidFill>
                        </a:rPr>
                        <a:t>: €  101.00</a:t>
                      </a:r>
                    </a:p>
                    <a:p>
                      <a:pPr marL="742950" lvl="1" indent="-285750">
                        <a:buFont typeface="Courier New" panose="02070309020205020404" pitchFamily="49" charset="0"/>
                        <a:buChar char="o"/>
                      </a:pPr>
                      <a:r>
                        <a:rPr lang="it-IT" altLang="ja-JP" b="0" dirty="0" smtClean="0">
                          <a:solidFill>
                            <a:sysClr val="windowText" lastClr="000000"/>
                          </a:solidFill>
                        </a:rPr>
                        <a:t>12/24 – 1/6 , 3/1 – 3/31 : </a:t>
                      </a:r>
                      <a:r>
                        <a:rPr lang="ja-JP" altLang="it-IT" b="0" dirty="0" smtClean="0">
                          <a:solidFill>
                            <a:sysClr val="windowText" lastClr="000000"/>
                          </a:solidFill>
                        </a:rPr>
                        <a:t>ツイン</a:t>
                      </a:r>
                      <a:r>
                        <a:rPr lang="it-IT" altLang="ja-JP" b="0" dirty="0" smtClean="0">
                          <a:solidFill>
                            <a:sysClr val="windowText" lastClr="000000"/>
                          </a:solidFill>
                        </a:rPr>
                        <a:t>: € 130.00; </a:t>
                      </a:r>
                      <a:r>
                        <a:rPr lang="ja-JP" altLang="it-IT" b="0" dirty="0" smtClean="0">
                          <a:solidFill>
                            <a:sysClr val="windowText" lastClr="000000"/>
                          </a:solidFill>
                        </a:rPr>
                        <a:t>シングル</a:t>
                      </a:r>
                      <a:r>
                        <a:rPr lang="it-IT" altLang="ja-JP" b="0" dirty="0" smtClean="0">
                          <a:solidFill>
                            <a:sysClr val="windowText" lastClr="000000"/>
                          </a:solidFill>
                        </a:rPr>
                        <a:t>: € 124.00</a:t>
                      </a:r>
                    </a:p>
                  </a:txBody>
                  <a:tcPr/>
                </a:tc>
                <a:extLst>
                  <a:ext uri="{0D108BD9-81ED-4DB2-BD59-A6C34878D82A}">
                    <a16:rowId xmlns="" xmlns:a16="http://schemas.microsoft.com/office/drawing/2014/main" val="3079258243"/>
                  </a:ext>
                </a:extLst>
              </a:tr>
            </a:tbl>
          </a:graphicData>
        </a:graphic>
      </p:graphicFrame>
      <p:sp>
        <p:nvSpPr>
          <p:cNvPr id="13" name="CasellaDiTesto 12">
            <a:extLst>
              <a:ext uri="{FF2B5EF4-FFF2-40B4-BE49-F238E27FC236}">
                <a16:creationId xmlns="" xmlns:a16="http://schemas.microsoft.com/office/drawing/2014/main" id="{9C2C4F79-04F2-43F2-8F3B-C49A548BF219}"/>
              </a:ext>
            </a:extLst>
          </p:cNvPr>
          <p:cNvSpPr txBox="1"/>
          <p:nvPr/>
        </p:nvSpPr>
        <p:spPr>
          <a:xfrm>
            <a:off x="365760" y="386084"/>
            <a:ext cx="3606800" cy="3693319"/>
          </a:xfrm>
          <a:prstGeom prst="rect">
            <a:avLst/>
          </a:prstGeom>
          <a:solidFill>
            <a:schemeClr val="accent6">
              <a:lumMod val="20000"/>
              <a:lumOff val="80000"/>
            </a:schemeClr>
          </a:solidFill>
          <a:ln w="3175">
            <a:solidFill>
              <a:schemeClr val="tx1"/>
            </a:solidFill>
          </a:ln>
        </p:spPr>
        <p:txBody>
          <a:bodyPr wrap="square" rtlCol="0">
            <a:spAutoFit/>
          </a:bodyPr>
          <a:lstStyle/>
          <a:p>
            <a:r>
              <a:rPr lang="zh-CN" altLang="it-IT" dirty="0">
                <a:solidFill>
                  <a:schemeClr val="tx1">
                    <a:lumMod val="65000"/>
                    <a:lumOff val="35000"/>
                  </a:schemeClr>
                </a:solidFill>
              </a:rPr>
              <a:t>最小催行人数　</a:t>
            </a:r>
            <a:r>
              <a:rPr lang="it-IT" altLang="zh-CN" dirty="0">
                <a:solidFill>
                  <a:schemeClr val="tx1">
                    <a:lumMod val="65000"/>
                    <a:lumOff val="35000"/>
                  </a:schemeClr>
                </a:solidFill>
              </a:rPr>
              <a:t>2</a:t>
            </a:r>
            <a:r>
              <a:rPr lang="zh-CN" altLang="it-IT" dirty="0">
                <a:solidFill>
                  <a:schemeClr val="tx1">
                    <a:lumMod val="65000"/>
                    <a:lumOff val="35000"/>
                  </a:schemeClr>
                </a:solidFill>
              </a:rPr>
              <a:t>名様</a:t>
            </a:r>
          </a:p>
          <a:p>
            <a:endParaRPr lang="en-US" dirty="0">
              <a:solidFill>
                <a:schemeClr val="tx1">
                  <a:lumMod val="65000"/>
                  <a:lumOff val="35000"/>
                </a:schemeClr>
              </a:solidFill>
            </a:endParaRPr>
          </a:p>
          <a:p>
            <a:endParaRPr lang="en-US" dirty="0">
              <a:solidFill>
                <a:schemeClr val="tx1">
                  <a:lumMod val="65000"/>
                  <a:lumOff val="35000"/>
                </a:schemeClr>
              </a:solidFill>
            </a:endParaRPr>
          </a:p>
          <a:p>
            <a:r>
              <a:rPr lang="it-IT" altLang="ja-JP" dirty="0">
                <a:solidFill>
                  <a:schemeClr val="tx1">
                    <a:lumMod val="65000"/>
                    <a:lumOff val="35000"/>
                  </a:schemeClr>
                </a:solidFill>
              </a:rPr>
              <a:t>11/1 – 12/23 , 1/7 – </a:t>
            </a:r>
            <a:r>
              <a:rPr lang="it-IT" altLang="ja-JP" dirty="0" smtClean="0">
                <a:solidFill>
                  <a:schemeClr val="tx1">
                    <a:lumMod val="65000"/>
                    <a:lumOff val="35000"/>
                  </a:schemeClr>
                </a:solidFill>
              </a:rPr>
              <a:t>2/28</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520.00 </a:t>
            </a:r>
            <a:endParaRPr lang="it-IT" altLang="ja-JP"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252.00</a:t>
            </a:r>
            <a:endParaRPr lang="it-IT" altLang="ja-JP" dirty="0">
              <a:solidFill>
                <a:schemeClr val="tx1">
                  <a:lumMod val="65000"/>
                  <a:lumOff val="35000"/>
                </a:schemeClr>
              </a:solidFill>
            </a:endParaRPr>
          </a:p>
          <a:p>
            <a:endParaRPr lang="it-IT" altLang="ja-JP" dirty="0">
              <a:solidFill>
                <a:schemeClr val="tx1">
                  <a:lumMod val="65000"/>
                  <a:lumOff val="35000"/>
                </a:schemeClr>
              </a:solidFill>
            </a:endParaRPr>
          </a:p>
          <a:p>
            <a:r>
              <a:rPr lang="en-US" dirty="0">
                <a:solidFill>
                  <a:schemeClr val="tx1">
                    <a:lumMod val="65000"/>
                    <a:lumOff val="35000"/>
                  </a:schemeClr>
                </a:solidFill>
              </a:rPr>
              <a:t>12/24 – 1/6 , 3/1 – 3/21 </a:t>
            </a:r>
            <a:endParaRPr lang="en-US" dirty="0" smtClean="0">
              <a:solidFill>
                <a:schemeClr val="tx1">
                  <a:lumMod val="65000"/>
                  <a:lumOff val="35000"/>
                </a:schemeClr>
              </a:solidFill>
            </a:endParaRP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647.00 </a:t>
            </a:r>
            <a:endParaRPr lang="it-IT" altLang="ja-JP"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377.00</a:t>
            </a:r>
            <a:endParaRPr lang="it-IT" altLang="ja-JP" dirty="0">
              <a:solidFill>
                <a:schemeClr val="tx1">
                  <a:lumMod val="65000"/>
                  <a:lumOff val="35000"/>
                </a:schemeClr>
              </a:solidFill>
            </a:endParaRPr>
          </a:p>
          <a:p>
            <a:endParaRPr lang="it-IT" altLang="ja-JP" dirty="0">
              <a:solidFill>
                <a:schemeClr val="tx1">
                  <a:lumMod val="65000"/>
                  <a:lumOff val="35000"/>
                </a:schemeClr>
              </a:solidFill>
            </a:endParaRPr>
          </a:p>
          <a:p>
            <a:r>
              <a:rPr lang="ja-JP" altLang="it-IT" dirty="0">
                <a:solidFill>
                  <a:schemeClr val="tx1">
                    <a:lumMod val="65000"/>
                    <a:lumOff val="35000"/>
                  </a:schemeClr>
                </a:solidFill>
              </a:rPr>
              <a:t>１等列車の追加料金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15.00</a:t>
            </a:r>
          </a:p>
          <a:p>
            <a:endParaRPr lang="it-IT" altLang="ja-JP" dirty="0">
              <a:solidFill>
                <a:schemeClr val="tx1">
                  <a:lumMod val="65000"/>
                  <a:lumOff val="35000"/>
                </a:schemeClr>
              </a:solidFill>
            </a:endParaRPr>
          </a:p>
        </p:txBody>
      </p:sp>
      <p:sp>
        <p:nvSpPr>
          <p:cNvPr id="2" name="Segnaposto numero diapositiva 1"/>
          <p:cNvSpPr>
            <a:spLocks noGrp="1"/>
          </p:cNvSpPr>
          <p:nvPr>
            <p:ph type="sldNum" sz="quarter" idx="12"/>
          </p:nvPr>
        </p:nvSpPr>
        <p:spPr/>
        <p:txBody>
          <a:bodyPr/>
          <a:lstStyle/>
          <a:p>
            <a:fld id="{2B3CDC31-D093-4967-811B-0D1E37913E94}" type="slidenum">
              <a:rPr lang="it-IT" smtClean="0"/>
              <a:t>10</a:t>
            </a:fld>
            <a:endParaRPr lang="it-IT"/>
          </a:p>
        </p:txBody>
      </p:sp>
    </p:spTree>
    <p:extLst>
      <p:ext uri="{BB962C8B-B14F-4D97-AF65-F5344CB8AC3E}">
        <p14:creationId xmlns:p14="http://schemas.microsoft.com/office/powerpoint/2010/main" val="270724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C0E43D-F837-4352-B747-877AD7D6CB89}"/>
              </a:ext>
            </a:extLst>
          </p:cNvPr>
          <p:cNvSpPr>
            <a:spLocks noGrp="1"/>
          </p:cNvSpPr>
          <p:nvPr>
            <p:ph type="title"/>
          </p:nvPr>
        </p:nvSpPr>
        <p:spPr>
          <a:xfrm>
            <a:off x="944880" y="327259"/>
            <a:ext cx="9242829" cy="668421"/>
          </a:xfrm>
        </p:spPr>
        <p:txBody>
          <a:bodyPr>
            <a:noAutofit/>
          </a:bodyPr>
          <a:lstStyle/>
          <a:p>
            <a:r>
              <a:rPr lang="ja-JP" altLang="it-IT" sz="2800" dirty="0">
                <a:effectLst>
                  <a:outerShdw blurRad="38100" dist="38100" dir="2700000" algn="tl">
                    <a:srgbClr val="000000">
                      <a:alpha val="43137"/>
                    </a:srgbClr>
                  </a:outerShdw>
                </a:effectLst>
              </a:rPr>
              <a:t>フィレンツェ</a:t>
            </a:r>
            <a:r>
              <a:rPr lang="ja-JP" altLang="en-US" sz="2800" dirty="0">
                <a:effectLst>
                  <a:outerShdw blurRad="38100" dist="38100" dir="2700000" algn="tl">
                    <a:srgbClr val="000000">
                      <a:alpha val="43137"/>
                    </a:srgbClr>
                  </a:outerShdw>
                </a:effectLst>
              </a:rPr>
              <a:t>・</a:t>
            </a:r>
            <a:r>
              <a:rPr lang="ja-JP" altLang="it-IT" sz="2800" dirty="0">
                <a:effectLst>
                  <a:outerShdw blurRad="38100" dist="38100" dir="2700000" algn="tl">
                    <a:srgbClr val="000000">
                      <a:alpha val="43137"/>
                    </a:srgbClr>
                  </a:outerShdw>
                </a:effectLst>
              </a:rPr>
              <a:t>ベニス</a:t>
            </a:r>
            <a:r>
              <a:rPr lang="it-IT" sz="2800" dirty="0">
                <a:effectLst>
                  <a:outerShdw blurRad="38100" dist="38100" dir="2700000" algn="tl">
                    <a:srgbClr val="000000">
                      <a:alpha val="43137"/>
                    </a:srgbClr>
                  </a:outerShdw>
                </a:effectLst>
              </a:rPr>
              <a:t> 6 </a:t>
            </a:r>
            <a:r>
              <a:rPr lang="ja-JP" altLang="it-IT" sz="2800" dirty="0">
                <a:effectLst>
                  <a:outerShdw blurRad="38100" dist="38100" dir="2700000" algn="tl">
                    <a:srgbClr val="000000">
                      <a:alpha val="43137"/>
                    </a:srgbClr>
                  </a:outerShdw>
                </a:effectLst>
              </a:rPr>
              <a:t>日間 </a:t>
            </a:r>
            <a:r>
              <a:rPr lang="ja-JP" altLang="en-US" sz="2800" dirty="0">
                <a:effectLst>
                  <a:outerShdw blurRad="38100" dist="38100" dir="2700000" algn="tl">
                    <a:srgbClr val="000000">
                      <a:alpha val="43137"/>
                    </a:srgbClr>
                  </a:outerShdw>
                </a:effectLst>
              </a:rPr>
              <a:t>　</a:t>
            </a:r>
            <a:r>
              <a:rPr lang="ja-JP" altLang="en-US" sz="2000" dirty="0">
                <a:effectLst>
                  <a:outerShdw blurRad="38100" dist="38100" dir="2700000" algn="tl">
                    <a:srgbClr val="000000">
                      <a:alpha val="43137"/>
                    </a:srgbClr>
                  </a:outerShdw>
                </a:effectLst>
              </a:rPr>
              <a:t>コース番号：</a:t>
            </a:r>
            <a:r>
              <a:rPr lang="it-IT" altLang="ja-JP" sz="2000" dirty="0">
                <a:effectLst>
                  <a:outerShdw blurRad="38100" dist="38100" dir="2700000" algn="tl">
                    <a:srgbClr val="000000">
                      <a:alpha val="43137"/>
                    </a:srgbClr>
                  </a:outerShdw>
                </a:effectLst>
              </a:rPr>
              <a:t> TRFIVE06R</a:t>
            </a:r>
            <a:endParaRPr lang="it-IT" sz="2000" dirty="0">
              <a:effectLst>
                <a:outerShdw blurRad="38100" dist="38100" dir="2700000" algn="tl">
                  <a:srgbClr val="000000">
                    <a:alpha val="43137"/>
                  </a:srgbClr>
                </a:outerShdw>
              </a:effectLst>
            </a:endParaRPr>
          </a:p>
        </p:txBody>
      </p:sp>
      <p:pic>
        <p:nvPicPr>
          <p:cNvPr id="21" name="Segnaposto contenuto 20">
            <a:extLst>
              <a:ext uri="{FF2B5EF4-FFF2-40B4-BE49-F238E27FC236}">
                <a16:creationId xmlns="" xmlns:a16="http://schemas.microsoft.com/office/drawing/2014/main" id="{B2067F1B-F0C6-45C1-8C2D-9A003167347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a:xfrm>
            <a:off x="7518400" y="995680"/>
            <a:ext cx="3186853" cy="23901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754185646"/>
              </p:ext>
            </p:extLst>
          </p:nvPr>
        </p:nvGraphicFramePr>
        <p:xfrm>
          <a:off x="838200" y="1174999"/>
          <a:ext cx="5532120" cy="5467895"/>
        </p:xfrm>
        <a:graphic>
          <a:graphicData uri="http://schemas.openxmlformats.org/drawingml/2006/table">
            <a:tbl>
              <a:tblPr bandRow="1">
                <a:tableStyleId>{F5AB1C69-6EDB-4FF4-983F-18BD219EF322}</a:tableStyleId>
              </a:tblPr>
              <a:tblGrid>
                <a:gridCol w="939800">
                  <a:extLst>
                    <a:ext uri="{9D8B030D-6E8A-4147-A177-3AD203B41FA5}">
                      <a16:colId xmlns="" xmlns:a16="http://schemas.microsoft.com/office/drawing/2014/main" val="2915347266"/>
                    </a:ext>
                  </a:extLst>
                </a:gridCol>
                <a:gridCol w="4592320">
                  <a:extLst>
                    <a:ext uri="{9D8B030D-6E8A-4147-A177-3AD203B41FA5}">
                      <a16:colId xmlns="" xmlns:a16="http://schemas.microsoft.com/office/drawing/2014/main" val="538613229"/>
                    </a:ext>
                  </a:extLst>
                </a:gridCol>
              </a:tblGrid>
              <a:tr h="770033">
                <a:tc>
                  <a:txBody>
                    <a:bodyPr/>
                    <a:lstStyle/>
                    <a:p>
                      <a:r>
                        <a:rPr lang="it-IT" altLang="ja-JP" dirty="0"/>
                        <a:t>1</a:t>
                      </a:r>
                      <a:r>
                        <a:rPr lang="ja-JP" altLang="it-IT" dirty="0"/>
                        <a:t>日目</a:t>
                      </a:r>
                      <a:endParaRPr lang="it-IT" dirty="0"/>
                    </a:p>
                  </a:txBody>
                  <a:tcPr/>
                </a:tc>
                <a:tc>
                  <a:txBody>
                    <a:bodyPr/>
                    <a:lstStyle/>
                    <a:p>
                      <a:r>
                        <a:rPr lang="ja-JP" altLang="it-IT" dirty="0"/>
                        <a:t>ご到着後お客様ご自身でホテルへ移動</a:t>
                      </a:r>
                      <a:endParaRPr lang="it-IT" dirty="0"/>
                    </a:p>
                    <a:p>
                      <a:r>
                        <a:rPr lang="ja-JP" altLang="it-IT" dirty="0"/>
                        <a:t>フィレンツェ　ホテル泊</a:t>
                      </a:r>
                      <a:endParaRPr lang="it-IT" dirty="0"/>
                    </a:p>
                  </a:txBody>
                  <a:tcPr/>
                </a:tc>
                <a:extLst>
                  <a:ext uri="{0D108BD9-81ED-4DB2-BD59-A6C34878D82A}">
                    <a16:rowId xmlns="" xmlns:a16="http://schemas.microsoft.com/office/drawing/2014/main" val="4131099747"/>
                  </a:ext>
                </a:extLst>
              </a:tr>
              <a:tr h="1548795">
                <a:tc>
                  <a:txBody>
                    <a:bodyPr/>
                    <a:lstStyle/>
                    <a:p>
                      <a:r>
                        <a:rPr lang="it-IT" altLang="ja-JP" dirty="0"/>
                        <a:t>2</a:t>
                      </a:r>
                      <a:r>
                        <a:rPr lang="ja-JP" altLang="it-IT" dirty="0"/>
                        <a:t>日目</a:t>
                      </a:r>
                      <a:endParaRPr lang="it-IT" dirty="0"/>
                    </a:p>
                  </a:txBody>
                  <a:tcPr/>
                </a:tc>
                <a:tc>
                  <a:txBody>
                    <a:bodyPr/>
                    <a:lstStyle/>
                    <a:p>
                      <a:r>
                        <a:rPr lang="ja-JP" altLang="it-IT" sz="1600" dirty="0"/>
                        <a:t>日本語ガイドと徒歩でフィレンツェ午前観光</a:t>
                      </a:r>
                      <a:endParaRPr lang="it-IT" dirty="0"/>
                    </a:p>
                    <a:p>
                      <a:pPr lvl="1"/>
                      <a:r>
                        <a:rPr lang="ja-JP" altLang="it-IT" dirty="0"/>
                        <a:t>入場観光</a:t>
                      </a:r>
                      <a:r>
                        <a:rPr lang="it-IT" dirty="0"/>
                        <a:t>: </a:t>
                      </a:r>
                      <a:r>
                        <a:rPr lang="ja-JP" altLang="it-IT" dirty="0"/>
                        <a:t>ドゥオモ</a:t>
                      </a:r>
                      <a:endParaRPr lang="it-IT" dirty="0"/>
                    </a:p>
                    <a:p>
                      <a:pPr lvl="1"/>
                      <a:r>
                        <a:rPr lang="ja-JP" altLang="it-IT" dirty="0"/>
                        <a:t>外観観光</a:t>
                      </a:r>
                      <a:r>
                        <a:rPr lang="it-IT" dirty="0"/>
                        <a:t>: </a:t>
                      </a:r>
                      <a:r>
                        <a:rPr lang="ja-JP" altLang="it-IT" dirty="0"/>
                        <a:t>シニョリーア広場</a:t>
                      </a:r>
                      <a:r>
                        <a:rPr lang="it-IT" dirty="0"/>
                        <a:t>,   </a:t>
                      </a:r>
                    </a:p>
                    <a:p>
                      <a:pPr lvl="1"/>
                      <a:r>
                        <a:rPr lang="ja-JP" altLang="it-IT" dirty="0"/>
                        <a:t>                   ベッキオ橋</a:t>
                      </a:r>
                      <a:endParaRPr lang="it-IT" dirty="0"/>
                    </a:p>
                    <a:p>
                      <a:r>
                        <a:rPr lang="ja-JP" altLang="it-IT" dirty="0"/>
                        <a:t>フィレンツェ　ホテル泊</a:t>
                      </a:r>
                      <a:endParaRPr lang="it-IT" dirty="0"/>
                    </a:p>
                  </a:txBody>
                  <a:tcPr/>
                </a:tc>
                <a:extLst>
                  <a:ext uri="{0D108BD9-81ED-4DB2-BD59-A6C34878D82A}">
                    <a16:rowId xmlns="" xmlns:a16="http://schemas.microsoft.com/office/drawing/2014/main" val="1965110557"/>
                  </a:ext>
                </a:extLst>
              </a:tr>
              <a:tr h="824554">
                <a:tc>
                  <a:txBody>
                    <a:bodyPr/>
                    <a:lstStyle/>
                    <a:p>
                      <a:r>
                        <a:rPr lang="it-IT" altLang="ja-JP" dirty="0"/>
                        <a:t>3</a:t>
                      </a:r>
                      <a:r>
                        <a:rPr lang="ja-JP" altLang="it-IT" dirty="0"/>
                        <a:t>日目</a:t>
                      </a:r>
                      <a:endParaRPr lang="it-IT" dirty="0"/>
                    </a:p>
                  </a:txBody>
                  <a:tcPr/>
                </a:tc>
                <a:tc>
                  <a:txBody>
                    <a:bodyPr/>
                    <a:lstStyle/>
                    <a:p>
                      <a:r>
                        <a:rPr lang="ja-JP" altLang="it-IT" dirty="0"/>
                        <a:t>終日自由行動</a:t>
                      </a:r>
                      <a:endParaRPr lang="it-IT" dirty="0"/>
                    </a:p>
                    <a:p>
                      <a:r>
                        <a:rPr lang="ja-JP" altLang="it-IT" dirty="0"/>
                        <a:t>フィレンツェ　ホテル泊</a:t>
                      </a:r>
                      <a:endParaRPr lang="it-IT" dirty="0"/>
                    </a:p>
                  </a:txBody>
                  <a:tcPr/>
                </a:tc>
                <a:extLst>
                  <a:ext uri="{0D108BD9-81ED-4DB2-BD59-A6C34878D82A}">
                    <a16:rowId xmlns="" xmlns:a16="http://schemas.microsoft.com/office/drawing/2014/main" val="831877265"/>
                  </a:ext>
                </a:extLst>
              </a:tr>
              <a:tr h="770033">
                <a:tc>
                  <a:txBody>
                    <a:bodyPr/>
                    <a:lstStyle/>
                    <a:p>
                      <a:r>
                        <a:rPr lang="it-IT" altLang="ja-JP" dirty="0"/>
                        <a:t>4</a:t>
                      </a:r>
                      <a:r>
                        <a:rPr lang="ja-JP" altLang="it-IT" dirty="0"/>
                        <a:t>日目</a:t>
                      </a:r>
                      <a:endParaRPr lang="it-IT" dirty="0"/>
                    </a:p>
                  </a:txBody>
                  <a:tcPr/>
                </a:tc>
                <a:tc>
                  <a:txBody>
                    <a:bodyPr/>
                    <a:lstStyle/>
                    <a:p>
                      <a:r>
                        <a:rPr lang="ja-JP" altLang="it-IT" dirty="0"/>
                        <a:t>自由行動</a:t>
                      </a:r>
                      <a:endParaRPr lang="it-IT" dirty="0"/>
                    </a:p>
                    <a:p>
                      <a:r>
                        <a:rPr lang="ja-JP" altLang="it-IT" dirty="0"/>
                        <a:t>フィレンツェからベニスまで列車移動</a:t>
                      </a:r>
                      <a:r>
                        <a:rPr lang="ja-JP" altLang="it-IT" sz="1100" dirty="0"/>
                        <a:t>（</a:t>
                      </a:r>
                      <a:r>
                        <a:rPr lang="it-IT" altLang="ja-JP" sz="1100" dirty="0"/>
                        <a:t>2</a:t>
                      </a:r>
                      <a:r>
                        <a:rPr lang="ja-JP" altLang="it-IT" sz="1100" dirty="0"/>
                        <a:t>等）</a:t>
                      </a:r>
                      <a:endParaRPr lang="it-IT" sz="1100" dirty="0"/>
                    </a:p>
                    <a:p>
                      <a:r>
                        <a:rPr lang="ja-JP" altLang="it-IT" dirty="0"/>
                        <a:t>ベニス　ホテル泊</a:t>
                      </a:r>
                      <a:endParaRPr lang="it-IT" dirty="0"/>
                    </a:p>
                  </a:txBody>
                  <a:tcPr/>
                </a:tc>
                <a:extLst>
                  <a:ext uri="{0D108BD9-81ED-4DB2-BD59-A6C34878D82A}">
                    <a16:rowId xmlns="" xmlns:a16="http://schemas.microsoft.com/office/drawing/2014/main" val="3719160819"/>
                  </a:ext>
                </a:extLst>
              </a:tr>
              <a:tr h="770033">
                <a:tc>
                  <a:txBody>
                    <a:bodyPr/>
                    <a:lstStyle/>
                    <a:p>
                      <a:r>
                        <a:rPr lang="it-IT" altLang="ja-JP" dirty="0"/>
                        <a:t>5</a:t>
                      </a:r>
                      <a:r>
                        <a:rPr lang="ja-JP" altLang="it-IT" dirty="0"/>
                        <a:t>日目</a:t>
                      </a:r>
                      <a:endParaRPr lang="it-IT" dirty="0"/>
                    </a:p>
                  </a:txBody>
                  <a:tcPr/>
                </a:tc>
                <a:tc>
                  <a:txBody>
                    <a:bodyPr/>
                    <a:lstStyle/>
                    <a:p>
                      <a:r>
                        <a:rPr lang="ja-JP" altLang="it-IT" dirty="0"/>
                        <a:t>終日自由行動</a:t>
                      </a:r>
                      <a:endParaRPr lang="it-IT" dirty="0"/>
                    </a:p>
                    <a:p>
                      <a:r>
                        <a:rPr lang="ja-JP" altLang="it-IT" dirty="0"/>
                        <a:t>ベニス　ホテル泊</a:t>
                      </a:r>
                      <a:endParaRPr lang="it-IT" dirty="0"/>
                    </a:p>
                  </a:txBody>
                  <a:tcPr/>
                </a:tc>
                <a:extLst>
                  <a:ext uri="{0D108BD9-81ED-4DB2-BD59-A6C34878D82A}">
                    <a16:rowId xmlns="" xmlns:a16="http://schemas.microsoft.com/office/drawing/2014/main" val="1763665079"/>
                  </a:ext>
                </a:extLst>
              </a:tr>
              <a:tr h="446130">
                <a:tc>
                  <a:txBody>
                    <a:bodyPr/>
                    <a:lstStyle/>
                    <a:p>
                      <a:r>
                        <a:rPr lang="it-IT" altLang="ja-JP" dirty="0"/>
                        <a:t>6</a:t>
                      </a:r>
                      <a:r>
                        <a:rPr lang="ja-JP" altLang="it-IT" dirty="0"/>
                        <a:t>日目</a:t>
                      </a:r>
                      <a:endParaRPr lang="it-IT" dirty="0"/>
                    </a:p>
                  </a:txBody>
                  <a:tcPr/>
                </a:tc>
                <a:tc>
                  <a:txBody>
                    <a:bodyPr/>
                    <a:lstStyle/>
                    <a:p>
                      <a:r>
                        <a:rPr lang="ja-JP" altLang="it-IT" dirty="0"/>
                        <a:t>ご出発まで自由行動</a:t>
                      </a:r>
                      <a:endParaRPr lang="it-IT" altLang="ja-JP" dirty="0"/>
                    </a:p>
                    <a:p>
                      <a:r>
                        <a:rPr lang="ja-JP" altLang="it-IT" dirty="0"/>
                        <a:t>空港までお客様ご自身で移動</a:t>
                      </a:r>
                      <a:endParaRPr lang="it-IT" dirty="0"/>
                    </a:p>
                  </a:txBody>
                  <a:tcPr/>
                </a:tc>
                <a:extLst>
                  <a:ext uri="{0D108BD9-81ED-4DB2-BD59-A6C34878D82A}">
                    <a16:rowId xmlns="" xmlns:a16="http://schemas.microsoft.com/office/drawing/2014/main" val="1018185797"/>
                  </a:ext>
                </a:extLst>
              </a:tr>
            </a:tbl>
          </a:graphicData>
        </a:graphic>
      </p:graphicFrame>
      <p:pic>
        <p:nvPicPr>
          <p:cNvPr id="4" name="Immagine 3">
            <a:extLst>
              <a:ext uri="{FF2B5EF4-FFF2-40B4-BE49-F238E27FC236}">
                <a16:creationId xmlns="" xmlns:a16="http://schemas.microsoft.com/office/drawing/2014/main" id="{ECB3834D-848E-4BCB-96C7-3020A0DF138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7521683" y="3825804"/>
            <a:ext cx="3183570" cy="2557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CasellaDiTesto 4">
            <a:extLst>
              <a:ext uri="{FF2B5EF4-FFF2-40B4-BE49-F238E27FC236}">
                <a16:creationId xmlns="" xmlns:a16="http://schemas.microsoft.com/office/drawing/2014/main" id="{077052CA-28FE-4492-BF8C-8E250DA39C85}"/>
              </a:ext>
            </a:extLst>
          </p:cNvPr>
          <p:cNvSpPr txBox="1"/>
          <p:nvPr/>
        </p:nvSpPr>
        <p:spPr>
          <a:xfrm>
            <a:off x="14786187" y="7775154"/>
            <a:ext cx="60907" cy="8263801"/>
          </a:xfrm>
          <a:prstGeom prst="rect">
            <a:avLst/>
          </a:prstGeom>
          <a:noFill/>
        </p:spPr>
        <p:txBody>
          <a:bodyPr wrap="square" rtlCol="0">
            <a:spAutoFit/>
          </a:bodyPr>
          <a:lstStyle/>
          <a:p>
            <a:r>
              <a:rPr lang="it-IT" sz="900">
                <a:hlinkClick r:id="rId6" tooltip="https://romeonrome.com/2014/10/2014-venice-and-the-treasures-of-the-4th-crusade/"/>
              </a:rPr>
              <a:t>Questa foto</a:t>
            </a:r>
            <a:r>
              <a:rPr lang="it-IT" sz="900"/>
              <a:t> di Autore sconosciuto è concesso in licenza da </a:t>
            </a:r>
            <a:r>
              <a:rPr lang="it-IT" sz="900">
                <a:hlinkClick r:id="rId7" tooltip="https://creativecommons.org/licenses/by-nc-nd/3.0/"/>
              </a:rPr>
              <a:t>CC BY-NC-ND</a:t>
            </a:r>
            <a:endParaRPr lang="it-IT" sz="900"/>
          </a:p>
        </p:txBody>
      </p:sp>
      <p:sp>
        <p:nvSpPr>
          <p:cNvPr id="3" name="Segnaposto numero diapositiva 2"/>
          <p:cNvSpPr>
            <a:spLocks noGrp="1"/>
          </p:cNvSpPr>
          <p:nvPr>
            <p:ph type="sldNum" sz="quarter" idx="12"/>
          </p:nvPr>
        </p:nvSpPr>
        <p:spPr/>
        <p:txBody>
          <a:bodyPr/>
          <a:lstStyle/>
          <a:p>
            <a:fld id="{2B3CDC31-D093-4967-811B-0D1E37913E94}" type="slidenum">
              <a:rPr lang="it-IT" smtClean="0"/>
              <a:t>11</a:t>
            </a:fld>
            <a:endParaRPr lang="it-IT"/>
          </a:p>
        </p:txBody>
      </p:sp>
    </p:spTree>
    <p:extLst>
      <p:ext uri="{BB962C8B-B14F-4D97-AF65-F5344CB8AC3E}">
        <p14:creationId xmlns:p14="http://schemas.microsoft.com/office/powerpoint/2010/main" val="213947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3948908687"/>
              </p:ext>
            </p:extLst>
          </p:nvPr>
        </p:nvGraphicFramePr>
        <p:xfrm>
          <a:off x="4236720" y="160858"/>
          <a:ext cx="7488000" cy="6210640"/>
        </p:xfrm>
        <a:graphic>
          <a:graphicData uri="http://schemas.openxmlformats.org/drawingml/2006/table">
            <a:tbl>
              <a:tblPr bandRow="1">
                <a:tableStyleId>{E8034E78-7F5D-4C2E-B375-FC64B27BC917}</a:tableStyleId>
              </a:tblPr>
              <a:tblGrid>
                <a:gridCol w="7488000">
                  <a:extLst>
                    <a:ext uri="{9D8B030D-6E8A-4147-A177-3AD203B41FA5}">
                      <a16:colId xmlns="" xmlns:a16="http://schemas.microsoft.com/office/drawing/2014/main" val="2915347266"/>
                    </a:ext>
                  </a:extLst>
                </a:gridCol>
              </a:tblGrid>
              <a:tr h="2082799">
                <a:tc>
                  <a:txBody>
                    <a:bodyPr/>
                    <a:lstStyle/>
                    <a:p>
                      <a:r>
                        <a:rPr lang="ja-JP" altLang="it-IT" b="0" dirty="0">
                          <a:solidFill>
                            <a:sysClr val="windowText" lastClr="000000"/>
                          </a:solidFill>
                        </a:rPr>
                        <a:t>ツアー料金に含まれるもの</a:t>
                      </a:r>
                      <a:r>
                        <a:rPr lang="it-IT" altLang="ja-JP" b="0" dirty="0">
                          <a:solidFill>
                            <a:sysClr val="windowText" lastClr="000000"/>
                          </a:solidFill>
                        </a:rPr>
                        <a:t>:</a:t>
                      </a:r>
                      <a:endParaRPr lang="it-IT" b="0" dirty="0">
                        <a:solidFill>
                          <a:sysClr val="windowText" lastClr="000000"/>
                        </a:solidFill>
                      </a:endParaRPr>
                    </a:p>
                    <a:p>
                      <a:pPr marL="742950" lvl="1" indent="-285750">
                        <a:buFont typeface="Courier New" panose="02070309020205020404" pitchFamily="49" charset="0"/>
                        <a:buChar char="o"/>
                      </a:pPr>
                      <a:r>
                        <a:rPr lang="ja-JP" altLang="it-IT" b="0" dirty="0">
                          <a:solidFill>
                            <a:sysClr val="windowText" lastClr="000000"/>
                          </a:solidFill>
                        </a:rPr>
                        <a:t>フィレンツェ　ホテル サンタ マリア ノヴェッラ　　</a:t>
                      </a:r>
                      <a:r>
                        <a:rPr lang="it-IT" altLang="ja-JP" b="0" dirty="0">
                          <a:solidFill>
                            <a:sysClr val="windowText" lastClr="000000"/>
                          </a:solidFill>
                        </a:rPr>
                        <a:t>3</a:t>
                      </a:r>
                      <a:r>
                        <a:rPr lang="ja-JP" altLang="it-IT" b="0" dirty="0">
                          <a:solidFill>
                            <a:sysClr val="windowText" lastClr="000000"/>
                          </a:solidFill>
                        </a:rPr>
                        <a:t>泊（</a:t>
                      </a:r>
                      <a:r>
                        <a:rPr lang="it-IT" altLang="ja-JP" b="0" dirty="0">
                          <a:solidFill>
                            <a:sysClr val="windowText" lastClr="000000"/>
                          </a:solidFill>
                        </a:rPr>
                        <a:t>1</a:t>
                      </a:r>
                      <a:r>
                        <a:rPr lang="ja-JP" altLang="it-IT" b="0" dirty="0">
                          <a:solidFill>
                            <a:sysClr val="windowText" lastClr="000000"/>
                          </a:solidFill>
                        </a:rPr>
                        <a:t>室</a:t>
                      </a:r>
                      <a:r>
                        <a:rPr lang="it-IT" altLang="ja-JP" b="0" dirty="0">
                          <a:solidFill>
                            <a:sysClr val="windowText" lastClr="000000"/>
                          </a:solidFill>
                        </a:rPr>
                        <a:t>2</a:t>
                      </a:r>
                      <a:r>
                        <a:rPr lang="ja-JP" altLang="it-IT" b="0" dirty="0">
                          <a:solidFill>
                            <a:sysClr val="windowText" lastClr="000000"/>
                          </a:solidFill>
                        </a:rPr>
                        <a:t>名使用） </a:t>
                      </a:r>
                      <a:endParaRPr lang="it-IT" altLang="ja-JP" b="0" dirty="0">
                        <a:solidFill>
                          <a:sysClr val="windowText" lastClr="000000"/>
                        </a:solidFill>
                      </a:endParaRP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JP" altLang="it-IT" b="0" dirty="0">
                          <a:solidFill>
                            <a:sysClr val="windowText" lastClr="000000"/>
                          </a:solidFill>
                        </a:rPr>
                        <a:t>　</a:t>
                      </a:r>
                      <a:r>
                        <a:rPr lang="ja-JP" altLang="it-IT" sz="1600" b="0" dirty="0">
                          <a:solidFill>
                            <a:sysClr val="windowText" lastClr="000000"/>
                          </a:solidFill>
                        </a:rPr>
                        <a:t>＊フィレンツェ中央駅から徒歩６分の四つ星ホテル</a:t>
                      </a:r>
                      <a:r>
                        <a:rPr lang="it-IT" sz="1600" b="0" dirty="0">
                          <a:solidFill>
                            <a:sysClr val="windowText" lastClr="000000"/>
                          </a:solidFill>
                        </a:rPr>
                        <a:t>  </a:t>
                      </a:r>
                      <a:r>
                        <a:rPr lang="ja-JP" altLang="it-IT" b="0" dirty="0">
                          <a:solidFill>
                            <a:sysClr val="windowText" lastClr="000000"/>
                          </a:solidFill>
                        </a:rPr>
                        <a:t>　　　　　　　　　</a:t>
                      </a:r>
                      <a:endParaRPr lang="it-IT" altLang="ja-JP" b="0" dirty="0">
                        <a:solidFill>
                          <a:sysClr val="windowText" lastClr="000000"/>
                        </a:solidFill>
                      </a:endParaRPr>
                    </a:p>
                    <a:p>
                      <a:pPr marL="742950" lvl="1" indent="-285750">
                        <a:buFont typeface="Courier New" panose="02070309020205020404" pitchFamily="49" charset="0"/>
                        <a:buChar char="o"/>
                      </a:pPr>
                      <a:r>
                        <a:rPr lang="ja-JP" altLang="it-IT" b="0" dirty="0">
                          <a:solidFill>
                            <a:sysClr val="windowText" lastClr="000000"/>
                          </a:solidFill>
                        </a:rPr>
                        <a:t>ベニス　パレス ボンヴェッキアティ　</a:t>
                      </a:r>
                      <a:r>
                        <a:rPr lang="it-IT" altLang="ja-JP" b="0" dirty="0">
                          <a:solidFill>
                            <a:sysClr val="windowText" lastClr="000000"/>
                          </a:solidFill>
                        </a:rPr>
                        <a:t>2</a:t>
                      </a:r>
                      <a:r>
                        <a:rPr lang="ja-JP" altLang="it-IT" b="0" dirty="0">
                          <a:solidFill>
                            <a:sysClr val="windowText" lastClr="000000"/>
                          </a:solidFill>
                        </a:rPr>
                        <a:t>泊（</a:t>
                      </a:r>
                      <a:r>
                        <a:rPr lang="it-IT" altLang="ja-JP" b="0" dirty="0">
                          <a:solidFill>
                            <a:sysClr val="windowText" lastClr="000000"/>
                          </a:solidFill>
                        </a:rPr>
                        <a:t>1</a:t>
                      </a:r>
                      <a:r>
                        <a:rPr lang="ja-JP" altLang="it-IT" b="0" dirty="0">
                          <a:solidFill>
                            <a:sysClr val="windowText" lastClr="000000"/>
                          </a:solidFill>
                        </a:rPr>
                        <a:t>室</a:t>
                      </a:r>
                      <a:r>
                        <a:rPr lang="it-IT" altLang="ja-JP" b="0" dirty="0">
                          <a:solidFill>
                            <a:sysClr val="windowText" lastClr="000000"/>
                          </a:solidFill>
                        </a:rPr>
                        <a:t>2</a:t>
                      </a:r>
                      <a:r>
                        <a:rPr lang="ja-JP" altLang="it-IT" b="0" dirty="0">
                          <a:solidFill>
                            <a:sysClr val="windowText" lastClr="000000"/>
                          </a:solidFill>
                        </a:rPr>
                        <a:t>名使用）</a:t>
                      </a:r>
                      <a:endParaRPr lang="it-IT" altLang="ja-JP" b="0" dirty="0">
                        <a:solidFill>
                          <a:sysClr val="windowText" lastClr="000000"/>
                        </a:solidFill>
                      </a:endParaRPr>
                    </a:p>
                    <a:p>
                      <a:pPr marL="457200" lvl="1" indent="0">
                        <a:buFont typeface="Courier New" panose="02070309020205020404" pitchFamily="49" charset="0"/>
                        <a:buNone/>
                      </a:pPr>
                      <a:r>
                        <a:rPr lang="ja-JP" altLang="it-IT" b="0" dirty="0">
                          <a:solidFill>
                            <a:sysClr val="windowText" lastClr="000000"/>
                          </a:solidFill>
                        </a:rPr>
                        <a:t>　</a:t>
                      </a:r>
                      <a:r>
                        <a:rPr lang="ja-JP" altLang="it-IT" sz="1600" b="0" dirty="0">
                          <a:solidFill>
                            <a:sysClr val="windowText" lastClr="000000"/>
                          </a:solidFill>
                        </a:rPr>
                        <a:t>＊ベニス サンタ ルチア駅から徒歩、水上バスで２０分の四つ星ホテル</a:t>
                      </a:r>
                    </a:p>
                    <a:p>
                      <a:pPr marL="742950" lvl="1" indent="-285750">
                        <a:buFont typeface="Courier New" panose="02070309020205020404" pitchFamily="49" charset="0"/>
                        <a:buChar char="o"/>
                      </a:pPr>
                      <a:r>
                        <a:rPr lang="ja-JP" altLang="it-IT" b="0" dirty="0">
                          <a:solidFill>
                            <a:sysClr val="windowText" lastClr="000000"/>
                          </a:solidFill>
                        </a:rPr>
                        <a:t>ホテルでの朝食</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日本語ガイドによるフィレンツエ半日観光</a:t>
                      </a:r>
                      <a:endParaRPr kumimoji="0" lang="it-IT"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フィレンツェからベニスへの</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等列車乗車券</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4131099747"/>
                  </a:ext>
                </a:extLst>
              </a:tr>
              <a:tr h="14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ツアー料金に含まれないもの</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宿泊税</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ホテルへ直接お支払い下さい</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空港、ホテルのポーター代</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入場料</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チップ</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表記されている以外のサービス</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719160819"/>
                  </a:ext>
                </a:extLst>
              </a:tr>
              <a:tr h="879203">
                <a:tc>
                  <a:txBody>
                    <a:bodyPr/>
                    <a:lstStyle/>
                    <a:p>
                      <a:pPr marL="0" indent="0">
                        <a:buFont typeface="Courier New" panose="02070309020205020404" pitchFamily="49" charset="0"/>
                        <a:buNone/>
                      </a:pPr>
                      <a:r>
                        <a:rPr lang="ja-JP" altLang="it-IT" b="0" dirty="0">
                          <a:solidFill>
                            <a:sysClr val="windowText" lastClr="000000"/>
                          </a:solidFill>
                        </a:rPr>
                        <a:t>フィレンツェのホテルの延泊料金（</a:t>
                      </a:r>
                      <a:r>
                        <a:rPr lang="it-IT" altLang="ja-JP" b="0" dirty="0">
                          <a:solidFill>
                            <a:sysClr val="windowText" lastClr="000000"/>
                          </a:solidFill>
                        </a:rPr>
                        <a:t>1</a:t>
                      </a:r>
                      <a:r>
                        <a:rPr lang="ja-JP" altLang="it-IT" b="0" dirty="0">
                          <a:solidFill>
                            <a:sysClr val="windowText" lastClr="000000"/>
                          </a:solidFill>
                        </a:rPr>
                        <a:t>泊の料金）</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11/1 – 12/23 , 1/7 – 2/28 :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€ 135.00;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€ 131.00</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12/24 – 1/6 , 3/1 – 3/31 :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€ 248.00;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€ 240.00</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787083568"/>
                  </a:ext>
                </a:extLst>
              </a:tr>
              <a:tr h="998560">
                <a:tc>
                  <a:txBody>
                    <a:bodyPr/>
                    <a:lstStyle/>
                    <a:p>
                      <a:pPr marL="0" indent="0">
                        <a:buFont typeface="Courier New" panose="02070309020205020404" pitchFamily="49" charset="0"/>
                        <a:buNone/>
                      </a:pPr>
                      <a:r>
                        <a:rPr lang="ja-JP" altLang="it-IT" b="0" dirty="0">
                          <a:solidFill>
                            <a:sysClr val="windowText" lastClr="000000"/>
                          </a:solidFill>
                        </a:rPr>
                        <a:t>ベニスのホテルの延泊料金（</a:t>
                      </a:r>
                      <a:r>
                        <a:rPr lang="it-IT" altLang="ja-JP" b="0" dirty="0">
                          <a:solidFill>
                            <a:sysClr val="windowText" lastClr="000000"/>
                          </a:solidFill>
                        </a:rPr>
                        <a:t>1</a:t>
                      </a:r>
                      <a:r>
                        <a:rPr lang="ja-JP" altLang="it-IT" b="0" dirty="0">
                          <a:solidFill>
                            <a:sysClr val="windowText" lastClr="000000"/>
                          </a:solidFill>
                        </a:rPr>
                        <a:t>泊の料金）</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11/1 – 12/23 , 1/7 – 2/28 :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€ 150.00;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€ 150.00</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12/24 – 1/6 , 3/1 – 3/31 :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€ 299.00;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€ 299.00</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079258243"/>
                  </a:ext>
                </a:extLst>
              </a:tr>
            </a:tbl>
          </a:graphicData>
        </a:graphic>
      </p:graphicFrame>
      <p:sp>
        <p:nvSpPr>
          <p:cNvPr id="13" name="CasellaDiTesto 12">
            <a:extLst>
              <a:ext uri="{FF2B5EF4-FFF2-40B4-BE49-F238E27FC236}">
                <a16:creationId xmlns="" xmlns:a16="http://schemas.microsoft.com/office/drawing/2014/main" id="{9C2C4F79-04F2-43F2-8F3B-C49A548BF219}"/>
              </a:ext>
            </a:extLst>
          </p:cNvPr>
          <p:cNvSpPr txBox="1"/>
          <p:nvPr/>
        </p:nvSpPr>
        <p:spPr>
          <a:xfrm>
            <a:off x="103517" y="160858"/>
            <a:ext cx="4071667" cy="5262979"/>
          </a:xfrm>
          <a:prstGeom prst="rect">
            <a:avLst/>
          </a:prstGeom>
          <a:solidFill>
            <a:schemeClr val="bg2"/>
          </a:solidFill>
          <a:ln w="3175">
            <a:solidFill>
              <a:schemeClr val="tx1"/>
            </a:solidFill>
          </a:ln>
        </p:spPr>
        <p:txBody>
          <a:bodyPr wrap="square" rtlCol="0">
            <a:spAutoFit/>
          </a:bodyPr>
          <a:lstStyle/>
          <a:p>
            <a:r>
              <a:rPr lang="zh-CN" altLang="it-IT" dirty="0">
                <a:solidFill>
                  <a:schemeClr val="tx1">
                    <a:lumMod val="65000"/>
                    <a:lumOff val="35000"/>
                  </a:schemeClr>
                </a:solidFill>
              </a:rPr>
              <a:t>最小催行人数　</a:t>
            </a:r>
            <a:r>
              <a:rPr lang="it-IT" altLang="zh-CN" dirty="0">
                <a:solidFill>
                  <a:schemeClr val="tx1">
                    <a:lumMod val="65000"/>
                    <a:lumOff val="35000"/>
                  </a:schemeClr>
                </a:solidFill>
              </a:rPr>
              <a:t>2</a:t>
            </a:r>
            <a:r>
              <a:rPr lang="zh-CN" altLang="it-IT" dirty="0">
                <a:solidFill>
                  <a:schemeClr val="tx1">
                    <a:lumMod val="65000"/>
                    <a:lumOff val="35000"/>
                  </a:schemeClr>
                </a:solidFill>
              </a:rPr>
              <a:t>名様</a:t>
            </a:r>
          </a:p>
          <a:p>
            <a:endParaRPr lang="en-US" dirty="0">
              <a:solidFill>
                <a:schemeClr val="tx1">
                  <a:lumMod val="65000"/>
                  <a:lumOff val="35000"/>
                </a:schemeClr>
              </a:solidFill>
            </a:endParaRPr>
          </a:p>
          <a:p>
            <a:endParaRPr lang="en-US" dirty="0">
              <a:solidFill>
                <a:schemeClr val="tx1">
                  <a:lumMod val="65000"/>
                  <a:lumOff val="35000"/>
                </a:schemeClr>
              </a:solidFill>
            </a:endParaRPr>
          </a:p>
          <a:p>
            <a:r>
              <a:rPr lang="it-IT" altLang="ja-JP" dirty="0">
                <a:solidFill>
                  <a:schemeClr val="tx1">
                    <a:lumMod val="65000"/>
                    <a:lumOff val="35000"/>
                  </a:schemeClr>
                </a:solidFill>
              </a:rPr>
              <a:t>11/1 – 12/23 , 1/7 – 2/28</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483.00 </a:t>
            </a:r>
            <a:endParaRPr lang="it-IT" altLang="ja-JP"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341.00</a:t>
            </a:r>
            <a:endParaRPr lang="it-IT" altLang="ja-JP" dirty="0">
              <a:solidFill>
                <a:schemeClr val="tx1">
                  <a:lumMod val="65000"/>
                  <a:lumOff val="35000"/>
                </a:schemeClr>
              </a:solidFill>
            </a:endParaRPr>
          </a:p>
          <a:p>
            <a:endParaRPr lang="it-IT" altLang="ja-JP" dirty="0">
              <a:solidFill>
                <a:schemeClr val="tx1">
                  <a:lumMod val="65000"/>
                  <a:lumOff val="35000"/>
                </a:schemeClr>
              </a:solidFill>
            </a:endParaRPr>
          </a:p>
          <a:p>
            <a:r>
              <a:rPr lang="it-IT" altLang="ja-JP" dirty="0">
                <a:solidFill>
                  <a:schemeClr val="tx1">
                    <a:lumMod val="65000"/>
                    <a:lumOff val="35000"/>
                  </a:schemeClr>
                </a:solidFill>
              </a:rPr>
              <a:t>12/24 – 1/6 , 3/1 – 3/21 </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804.00</a:t>
            </a:r>
            <a:r>
              <a:rPr lang="it-IT" altLang="ja-JP" dirty="0">
                <a:solidFill>
                  <a:schemeClr val="tx1">
                    <a:lumMod val="65000"/>
                    <a:lumOff val="35000"/>
                  </a:schemeClr>
                </a:solidFill>
              </a:rPr>
              <a:t>	</a:t>
            </a: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647.00</a:t>
            </a:r>
            <a:endParaRPr lang="it-IT" altLang="ja-JP" dirty="0">
              <a:solidFill>
                <a:schemeClr val="tx1">
                  <a:lumMod val="65000"/>
                  <a:lumOff val="35000"/>
                </a:schemeClr>
              </a:solidFill>
            </a:endParaRPr>
          </a:p>
          <a:p>
            <a:endParaRPr lang="it-IT" altLang="ja-JP" dirty="0">
              <a:solidFill>
                <a:schemeClr val="tx1">
                  <a:lumMod val="65000"/>
                  <a:lumOff val="35000"/>
                </a:schemeClr>
              </a:solidFill>
            </a:endParaRPr>
          </a:p>
          <a:p>
            <a:r>
              <a:rPr lang="ja-JP" altLang="it-IT" sz="1600" dirty="0">
                <a:solidFill>
                  <a:schemeClr val="tx1">
                    <a:lumMod val="65000"/>
                    <a:lumOff val="35000"/>
                  </a:schemeClr>
                </a:solidFill>
              </a:rPr>
              <a:t>１等列車の追加料金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15.00</a:t>
            </a:r>
          </a:p>
          <a:p>
            <a:endParaRPr lang="da-DK" dirty="0">
              <a:solidFill>
                <a:schemeClr val="tx1">
                  <a:lumMod val="65000"/>
                  <a:lumOff val="35000"/>
                </a:schemeClr>
              </a:solidFill>
            </a:endParaRPr>
          </a:p>
          <a:p>
            <a:r>
              <a:rPr lang="ja-JP" altLang="it-IT" sz="1600" dirty="0" smtClean="0">
                <a:solidFill>
                  <a:srgbClr val="FF0000"/>
                </a:solidFill>
              </a:rPr>
              <a:t>ベニス滞在の追加料金</a:t>
            </a:r>
            <a:r>
              <a:rPr lang="da-DK" sz="1600" dirty="0" smtClean="0">
                <a:solidFill>
                  <a:srgbClr val="FF0000"/>
                </a:solidFill>
              </a:rPr>
              <a:t>:</a:t>
            </a:r>
            <a:endParaRPr lang="da-DK" sz="1600" dirty="0">
              <a:solidFill>
                <a:srgbClr val="FF0000"/>
              </a:solidFill>
            </a:endParaRPr>
          </a:p>
          <a:p>
            <a:r>
              <a:rPr lang="ja-JP" altLang="it-IT" sz="1600" u="sng" dirty="0" smtClean="0">
                <a:solidFill>
                  <a:srgbClr val="FF0000"/>
                </a:solidFill>
              </a:rPr>
              <a:t>カーニバル</a:t>
            </a:r>
            <a:endParaRPr lang="da-DK" sz="1600" u="sng" dirty="0">
              <a:solidFill>
                <a:srgbClr val="FF0000"/>
              </a:solidFill>
            </a:endParaRPr>
          </a:p>
          <a:p>
            <a:r>
              <a:rPr lang="da-DK" dirty="0" smtClean="0">
                <a:solidFill>
                  <a:srgbClr val="FF0000"/>
                </a:solidFill>
              </a:rPr>
              <a:t>2/18 </a:t>
            </a:r>
            <a:r>
              <a:rPr lang="da-DK" dirty="0">
                <a:solidFill>
                  <a:srgbClr val="FF0000"/>
                </a:solidFill>
              </a:rPr>
              <a:t>- </a:t>
            </a:r>
            <a:r>
              <a:rPr lang="da-DK" dirty="0" smtClean="0">
                <a:solidFill>
                  <a:srgbClr val="FF0000"/>
                </a:solidFill>
              </a:rPr>
              <a:t>2/24</a:t>
            </a:r>
            <a:r>
              <a:rPr lang="ja-JP" altLang="it-IT" sz="1400" dirty="0" smtClean="0">
                <a:solidFill>
                  <a:srgbClr val="FF0000"/>
                </a:solidFill>
              </a:rPr>
              <a:t>間の滞在</a:t>
            </a:r>
            <a:r>
              <a:rPr lang="it-IT" altLang="ja-JP" sz="1400" dirty="0" smtClean="0">
                <a:solidFill>
                  <a:srgbClr val="FF0000"/>
                </a:solidFill>
              </a:rPr>
              <a:t>: </a:t>
            </a:r>
            <a:r>
              <a:rPr lang="da-DK" dirty="0" smtClean="0">
                <a:solidFill>
                  <a:srgbClr val="FF0000"/>
                </a:solidFill>
              </a:rPr>
              <a:t>€</a:t>
            </a:r>
            <a:r>
              <a:rPr lang="da-DK" dirty="0">
                <a:solidFill>
                  <a:srgbClr val="FF0000"/>
                </a:solidFill>
              </a:rPr>
              <a:t>130 </a:t>
            </a:r>
            <a:r>
              <a:rPr lang="ja-JP" altLang="it-IT" sz="1400" dirty="0" smtClean="0">
                <a:solidFill>
                  <a:srgbClr val="FF0000"/>
                </a:solidFill>
              </a:rPr>
              <a:t>（</a:t>
            </a:r>
            <a:r>
              <a:rPr lang="it-IT" altLang="ja-JP" sz="1400" dirty="0" smtClean="0">
                <a:solidFill>
                  <a:srgbClr val="FF0000"/>
                </a:solidFill>
              </a:rPr>
              <a:t>1</a:t>
            </a:r>
            <a:r>
              <a:rPr lang="ja-JP" altLang="it-IT" sz="1400" dirty="0" smtClean="0">
                <a:solidFill>
                  <a:srgbClr val="FF0000"/>
                </a:solidFill>
              </a:rPr>
              <a:t>部屋</a:t>
            </a:r>
            <a:r>
              <a:rPr lang="it-IT" altLang="ja-JP" sz="1400" dirty="0" smtClean="0">
                <a:solidFill>
                  <a:srgbClr val="FF0000"/>
                </a:solidFill>
              </a:rPr>
              <a:t>1</a:t>
            </a:r>
            <a:r>
              <a:rPr lang="ja-JP" altLang="it-IT" sz="1400" dirty="0" smtClean="0">
                <a:solidFill>
                  <a:srgbClr val="FF0000"/>
                </a:solidFill>
              </a:rPr>
              <a:t>泊）</a:t>
            </a:r>
            <a:endParaRPr lang="da-DK" sz="1400" dirty="0">
              <a:solidFill>
                <a:srgbClr val="FF0000"/>
              </a:solidFill>
            </a:endParaRPr>
          </a:p>
          <a:p>
            <a:r>
              <a:rPr lang="da-DK" dirty="0" smtClean="0">
                <a:solidFill>
                  <a:srgbClr val="FF0000"/>
                </a:solidFill>
              </a:rPr>
              <a:t>2/25 </a:t>
            </a:r>
            <a:r>
              <a:rPr lang="da-DK" dirty="0">
                <a:solidFill>
                  <a:srgbClr val="FF0000"/>
                </a:solidFill>
              </a:rPr>
              <a:t>– </a:t>
            </a:r>
            <a:r>
              <a:rPr lang="da-DK" dirty="0" smtClean="0">
                <a:solidFill>
                  <a:srgbClr val="FF0000"/>
                </a:solidFill>
              </a:rPr>
              <a:t>3/1</a:t>
            </a:r>
            <a:r>
              <a:rPr lang="ja-JP" altLang="it-IT" sz="1400" dirty="0" smtClean="0">
                <a:solidFill>
                  <a:srgbClr val="FF0000"/>
                </a:solidFill>
              </a:rPr>
              <a:t>間の滞在</a:t>
            </a:r>
            <a:r>
              <a:rPr lang="da-DK" dirty="0" smtClean="0">
                <a:solidFill>
                  <a:srgbClr val="FF0000"/>
                </a:solidFill>
              </a:rPr>
              <a:t>:  </a:t>
            </a:r>
            <a:r>
              <a:rPr lang="da-DK" dirty="0">
                <a:solidFill>
                  <a:srgbClr val="FF0000"/>
                </a:solidFill>
              </a:rPr>
              <a:t>€185 </a:t>
            </a:r>
            <a:r>
              <a:rPr lang="ja-JP" altLang="it-IT" sz="1400" dirty="0" smtClean="0">
                <a:solidFill>
                  <a:srgbClr val="FF0000"/>
                </a:solidFill>
              </a:rPr>
              <a:t>（</a:t>
            </a:r>
            <a:r>
              <a:rPr lang="it-IT" altLang="ja-JP" sz="1400" dirty="0" smtClean="0">
                <a:solidFill>
                  <a:srgbClr val="FF0000"/>
                </a:solidFill>
              </a:rPr>
              <a:t>1</a:t>
            </a:r>
            <a:r>
              <a:rPr lang="ja-JP" altLang="it-IT" sz="1400" dirty="0">
                <a:solidFill>
                  <a:srgbClr val="FF0000"/>
                </a:solidFill>
              </a:rPr>
              <a:t>部</a:t>
            </a:r>
            <a:r>
              <a:rPr lang="ja-JP" altLang="it-IT" sz="1400" dirty="0" smtClean="0">
                <a:solidFill>
                  <a:srgbClr val="FF0000"/>
                </a:solidFill>
              </a:rPr>
              <a:t>屋</a:t>
            </a:r>
            <a:r>
              <a:rPr lang="it-IT" altLang="ja-JP" sz="1400" dirty="0" smtClean="0">
                <a:solidFill>
                  <a:srgbClr val="FF0000"/>
                </a:solidFill>
              </a:rPr>
              <a:t>1</a:t>
            </a:r>
            <a:r>
              <a:rPr lang="ja-JP" altLang="it-IT" sz="1400" dirty="0" smtClean="0">
                <a:solidFill>
                  <a:srgbClr val="FF0000"/>
                </a:solidFill>
              </a:rPr>
              <a:t>泊）</a:t>
            </a:r>
            <a:endParaRPr lang="da-DK" sz="1400" dirty="0">
              <a:solidFill>
                <a:srgbClr val="FF0000"/>
              </a:solidFill>
            </a:endParaRPr>
          </a:p>
          <a:p>
            <a:r>
              <a:rPr lang="ja-JP" altLang="it-IT" sz="1600" u="sng" dirty="0" smtClean="0">
                <a:solidFill>
                  <a:srgbClr val="FF0000"/>
                </a:solidFill>
              </a:rPr>
              <a:t>週末</a:t>
            </a:r>
            <a:endParaRPr lang="it-IT" altLang="ja-JP" sz="1600" u="sng" dirty="0" smtClean="0">
              <a:solidFill>
                <a:srgbClr val="FF0000"/>
              </a:solidFill>
            </a:endParaRPr>
          </a:p>
          <a:p>
            <a:r>
              <a:rPr lang="ja-JP" altLang="it-IT" sz="1400" dirty="0" smtClean="0">
                <a:solidFill>
                  <a:srgbClr val="FF0000"/>
                </a:solidFill>
              </a:rPr>
              <a:t>金</a:t>
            </a:r>
            <a:r>
              <a:rPr lang="it-IT" altLang="ja-JP" sz="1400" dirty="0" smtClean="0">
                <a:solidFill>
                  <a:srgbClr val="FF0000"/>
                </a:solidFill>
              </a:rPr>
              <a:t>,</a:t>
            </a:r>
            <a:r>
              <a:rPr lang="ja-JP" altLang="it-IT" sz="1400" dirty="0" smtClean="0">
                <a:solidFill>
                  <a:srgbClr val="FF0000"/>
                </a:solidFill>
              </a:rPr>
              <a:t>土</a:t>
            </a:r>
            <a:r>
              <a:rPr lang="ja-JP" altLang="it-IT" sz="1400" dirty="0">
                <a:solidFill>
                  <a:srgbClr val="FF0000"/>
                </a:solidFill>
              </a:rPr>
              <a:t>曜の滞</a:t>
            </a:r>
            <a:r>
              <a:rPr lang="ja-JP" altLang="it-IT" sz="1400" dirty="0" smtClean="0">
                <a:solidFill>
                  <a:srgbClr val="FF0000"/>
                </a:solidFill>
              </a:rPr>
              <a:t>在</a:t>
            </a:r>
            <a:r>
              <a:rPr lang="da-DK" dirty="0" smtClean="0">
                <a:solidFill>
                  <a:srgbClr val="FF0000"/>
                </a:solidFill>
              </a:rPr>
              <a:t>: </a:t>
            </a:r>
            <a:r>
              <a:rPr lang="da-DK" dirty="0">
                <a:solidFill>
                  <a:srgbClr val="FF0000"/>
                </a:solidFill>
              </a:rPr>
              <a:t>€40 </a:t>
            </a:r>
            <a:r>
              <a:rPr lang="ja-JP" altLang="it-IT" sz="1400" dirty="0" smtClean="0">
                <a:solidFill>
                  <a:srgbClr val="FF0000"/>
                </a:solidFill>
              </a:rPr>
              <a:t>（</a:t>
            </a:r>
            <a:r>
              <a:rPr lang="it-IT" altLang="ja-JP" sz="1400" dirty="0" smtClean="0">
                <a:solidFill>
                  <a:srgbClr val="FF0000"/>
                </a:solidFill>
              </a:rPr>
              <a:t>1</a:t>
            </a:r>
            <a:r>
              <a:rPr lang="ja-JP" altLang="it-IT" sz="1400" dirty="0" smtClean="0">
                <a:solidFill>
                  <a:srgbClr val="FF0000"/>
                </a:solidFill>
              </a:rPr>
              <a:t>部屋</a:t>
            </a:r>
            <a:r>
              <a:rPr lang="it-IT" altLang="ja-JP" sz="1400" dirty="0" smtClean="0">
                <a:solidFill>
                  <a:srgbClr val="FF0000"/>
                </a:solidFill>
              </a:rPr>
              <a:t>1</a:t>
            </a:r>
            <a:r>
              <a:rPr lang="ja-JP" altLang="it-IT" sz="1400" dirty="0" smtClean="0">
                <a:solidFill>
                  <a:srgbClr val="FF0000"/>
                </a:solidFill>
              </a:rPr>
              <a:t>泊）</a:t>
            </a:r>
            <a:endParaRPr lang="it-IT" altLang="ja-JP" sz="1400" dirty="0">
              <a:solidFill>
                <a:schemeClr val="tx1">
                  <a:lumMod val="65000"/>
                  <a:lumOff val="35000"/>
                </a:schemeClr>
              </a:solidFill>
            </a:endParaRPr>
          </a:p>
        </p:txBody>
      </p:sp>
      <p:sp>
        <p:nvSpPr>
          <p:cNvPr id="2" name="Segnaposto numero diapositiva 1"/>
          <p:cNvSpPr>
            <a:spLocks noGrp="1"/>
          </p:cNvSpPr>
          <p:nvPr>
            <p:ph type="sldNum" sz="quarter" idx="12"/>
          </p:nvPr>
        </p:nvSpPr>
        <p:spPr/>
        <p:txBody>
          <a:bodyPr/>
          <a:lstStyle/>
          <a:p>
            <a:fld id="{2B3CDC31-D093-4967-811B-0D1E37913E94}" type="slidenum">
              <a:rPr lang="it-IT" smtClean="0"/>
              <a:t>12</a:t>
            </a:fld>
            <a:endParaRPr lang="it-IT"/>
          </a:p>
        </p:txBody>
      </p:sp>
    </p:spTree>
    <p:extLst>
      <p:ext uri="{BB962C8B-B14F-4D97-AF65-F5344CB8AC3E}">
        <p14:creationId xmlns:p14="http://schemas.microsoft.com/office/powerpoint/2010/main" val="317376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C0E43D-F837-4352-B747-877AD7D6CB89}"/>
              </a:ext>
            </a:extLst>
          </p:cNvPr>
          <p:cNvSpPr>
            <a:spLocks noGrp="1"/>
          </p:cNvSpPr>
          <p:nvPr>
            <p:ph type="title"/>
          </p:nvPr>
        </p:nvSpPr>
        <p:spPr>
          <a:xfrm>
            <a:off x="944879" y="250257"/>
            <a:ext cx="9492211" cy="774300"/>
          </a:xfrm>
        </p:spPr>
        <p:txBody>
          <a:bodyPr>
            <a:noAutofit/>
          </a:bodyPr>
          <a:lstStyle/>
          <a:p>
            <a:r>
              <a:rPr lang="ja-JP" altLang="it-IT" sz="3200" dirty="0">
                <a:effectLst>
                  <a:outerShdw blurRad="38100" dist="38100" dir="2700000" algn="tl">
                    <a:srgbClr val="000000">
                      <a:alpha val="43137"/>
                    </a:srgbClr>
                  </a:outerShdw>
                </a:effectLst>
              </a:rPr>
              <a:t>ミラノ</a:t>
            </a:r>
            <a:r>
              <a:rPr lang="it-IT" sz="3200" dirty="0">
                <a:effectLst>
                  <a:outerShdw blurRad="38100" dist="38100" dir="2700000" algn="tl">
                    <a:srgbClr val="000000">
                      <a:alpha val="43137"/>
                    </a:srgbClr>
                  </a:outerShdw>
                </a:effectLst>
              </a:rPr>
              <a:t>-</a:t>
            </a:r>
            <a:r>
              <a:rPr lang="ja-JP" altLang="it-IT" sz="3200" dirty="0">
                <a:effectLst>
                  <a:outerShdw blurRad="38100" dist="38100" dir="2700000" algn="tl">
                    <a:srgbClr val="000000">
                      <a:alpha val="43137"/>
                    </a:srgbClr>
                  </a:outerShdw>
                </a:effectLst>
              </a:rPr>
              <a:t>ベニス</a:t>
            </a:r>
            <a:r>
              <a:rPr lang="it-IT" sz="3200" dirty="0">
                <a:effectLst>
                  <a:outerShdw blurRad="38100" dist="38100" dir="2700000" algn="tl">
                    <a:srgbClr val="000000">
                      <a:alpha val="43137"/>
                    </a:srgbClr>
                  </a:outerShdw>
                </a:effectLst>
              </a:rPr>
              <a:t> </a:t>
            </a:r>
            <a:r>
              <a:rPr lang="it-IT" altLang="ja-JP" sz="3200" dirty="0">
                <a:effectLst>
                  <a:outerShdw blurRad="38100" dist="38100" dir="2700000" algn="tl">
                    <a:srgbClr val="000000">
                      <a:alpha val="43137"/>
                    </a:srgbClr>
                  </a:outerShdw>
                </a:effectLst>
              </a:rPr>
              <a:t>6</a:t>
            </a:r>
            <a:r>
              <a:rPr lang="ja-JP" altLang="it-IT" sz="3200" dirty="0">
                <a:effectLst>
                  <a:outerShdw blurRad="38100" dist="38100" dir="2700000" algn="tl">
                    <a:srgbClr val="000000">
                      <a:alpha val="43137"/>
                    </a:srgbClr>
                  </a:outerShdw>
                </a:effectLst>
              </a:rPr>
              <a:t>日間 </a:t>
            </a:r>
            <a:r>
              <a:rPr lang="it-IT" altLang="ja-JP" sz="3200" dirty="0">
                <a:effectLst>
                  <a:outerShdw blurRad="38100" dist="38100" dir="2700000" algn="tl">
                    <a:srgbClr val="000000">
                      <a:alpha val="43137"/>
                    </a:srgbClr>
                  </a:outerShdw>
                </a:effectLst>
              </a:rPr>
              <a:t> </a:t>
            </a:r>
            <a:r>
              <a:rPr lang="ja-JP" altLang="en-US" sz="3200" dirty="0">
                <a:effectLst>
                  <a:outerShdw blurRad="38100" dist="38100" dir="2700000" algn="tl">
                    <a:srgbClr val="000000">
                      <a:alpha val="43137"/>
                    </a:srgbClr>
                  </a:outerShdw>
                </a:effectLst>
              </a:rPr>
              <a:t>　</a:t>
            </a:r>
            <a:r>
              <a:rPr lang="ja-JP" altLang="en-US" sz="2000" dirty="0">
                <a:effectLst>
                  <a:outerShdw blurRad="38100" dist="38100" dir="2700000" algn="tl">
                    <a:srgbClr val="000000">
                      <a:alpha val="43137"/>
                    </a:srgbClr>
                  </a:outerShdw>
                </a:effectLst>
              </a:rPr>
              <a:t>コース番号：</a:t>
            </a:r>
            <a:r>
              <a:rPr lang="it-IT" altLang="ja-JP" sz="2000" dirty="0">
                <a:effectLst>
                  <a:outerShdw blurRad="38100" dist="38100" dir="2700000" algn="tl">
                    <a:srgbClr val="000000">
                      <a:alpha val="43137"/>
                    </a:srgbClr>
                  </a:outerShdw>
                </a:effectLst>
              </a:rPr>
              <a:t>TRMIVE06R</a:t>
            </a:r>
            <a:endParaRPr lang="it-IT" sz="2000" dirty="0">
              <a:effectLst>
                <a:outerShdw blurRad="38100" dist="38100" dir="2700000" algn="tl">
                  <a:srgbClr val="000000">
                    <a:alpha val="43137"/>
                  </a:srgbClr>
                </a:outerShdw>
              </a:effectLst>
            </a:endParaRPr>
          </a:p>
        </p:txBody>
      </p:sp>
      <p:pic>
        <p:nvPicPr>
          <p:cNvPr id="21" name="Segnaposto contenuto 20">
            <a:extLst>
              <a:ext uri="{FF2B5EF4-FFF2-40B4-BE49-F238E27FC236}">
                <a16:creationId xmlns="" xmlns:a16="http://schemas.microsoft.com/office/drawing/2014/main" id="{B2067F1B-F0C6-45C1-8C2D-9A003167347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a:xfrm>
            <a:off x="8025730" y="1304003"/>
            <a:ext cx="3028350" cy="22763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168971431"/>
              </p:ext>
            </p:extLst>
          </p:nvPr>
        </p:nvGraphicFramePr>
        <p:xfrm>
          <a:off x="838200" y="1174999"/>
          <a:ext cx="5532120" cy="5602631"/>
        </p:xfrm>
        <a:graphic>
          <a:graphicData uri="http://schemas.openxmlformats.org/drawingml/2006/table">
            <a:tbl>
              <a:tblPr bandRow="1">
                <a:tableStyleId>{00A15C55-8517-42AA-B614-E9B94910E393}</a:tableStyleId>
              </a:tblPr>
              <a:tblGrid>
                <a:gridCol w="939800">
                  <a:extLst>
                    <a:ext uri="{9D8B030D-6E8A-4147-A177-3AD203B41FA5}">
                      <a16:colId xmlns="" xmlns:a16="http://schemas.microsoft.com/office/drawing/2014/main" val="2915347266"/>
                    </a:ext>
                  </a:extLst>
                </a:gridCol>
                <a:gridCol w="4592320">
                  <a:extLst>
                    <a:ext uri="{9D8B030D-6E8A-4147-A177-3AD203B41FA5}">
                      <a16:colId xmlns="" xmlns:a16="http://schemas.microsoft.com/office/drawing/2014/main" val="538613229"/>
                    </a:ext>
                  </a:extLst>
                </a:gridCol>
              </a:tblGrid>
              <a:tr h="770033">
                <a:tc>
                  <a:txBody>
                    <a:bodyPr/>
                    <a:lstStyle/>
                    <a:p>
                      <a:r>
                        <a:rPr lang="it-IT" altLang="ja-JP" dirty="0"/>
                        <a:t>1</a:t>
                      </a:r>
                      <a:r>
                        <a:rPr lang="ja-JP" altLang="it-IT" dirty="0"/>
                        <a:t>日目</a:t>
                      </a:r>
                      <a:endParaRPr lang="it-IT" dirty="0"/>
                    </a:p>
                  </a:txBody>
                  <a:tcPr/>
                </a:tc>
                <a:tc>
                  <a:txBody>
                    <a:bodyPr/>
                    <a:lstStyle/>
                    <a:p>
                      <a:r>
                        <a:rPr lang="ja-JP" altLang="it-IT" dirty="0"/>
                        <a:t>ご到着後お客様ご自身でホテルへ移動</a:t>
                      </a:r>
                      <a:endParaRPr lang="it-IT" dirty="0"/>
                    </a:p>
                    <a:p>
                      <a:r>
                        <a:rPr lang="ja-JP" altLang="it-IT" dirty="0"/>
                        <a:t>ミラノ　ホテル泊</a:t>
                      </a:r>
                      <a:endParaRPr lang="it-IT" dirty="0"/>
                    </a:p>
                  </a:txBody>
                  <a:tcPr/>
                </a:tc>
                <a:extLst>
                  <a:ext uri="{0D108BD9-81ED-4DB2-BD59-A6C34878D82A}">
                    <a16:rowId xmlns="" xmlns:a16="http://schemas.microsoft.com/office/drawing/2014/main" val="4131099747"/>
                  </a:ext>
                </a:extLst>
              </a:tr>
              <a:tr h="1392612">
                <a:tc>
                  <a:txBody>
                    <a:bodyPr/>
                    <a:lstStyle/>
                    <a:p>
                      <a:r>
                        <a:rPr lang="it-IT" altLang="ja-JP" dirty="0"/>
                        <a:t>2</a:t>
                      </a:r>
                      <a:r>
                        <a:rPr lang="ja-JP" altLang="it-IT" dirty="0"/>
                        <a:t>日目</a:t>
                      </a:r>
                      <a:endParaRPr lang="it-IT" dirty="0"/>
                    </a:p>
                  </a:txBody>
                  <a:tcPr/>
                </a:tc>
                <a:tc>
                  <a:txBody>
                    <a:bodyPr/>
                    <a:lstStyle/>
                    <a:p>
                      <a:r>
                        <a:rPr lang="ja-JP" altLang="it-IT" dirty="0"/>
                        <a:t>日本語ガイドとミニバンでミラノ午前観光</a:t>
                      </a:r>
                      <a:endParaRPr lang="it-IT" dirty="0"/>
                    </a:p>
                    <a:p>
                      <a:pPr lvl="1"/>
                      <a:r>
                        <a:rPr lang="ja-JP" altLang="it-IT" dirty="0"/>
                        <a:t>入場観光</a:t>
                      </a:r>
                      <a:r>
                        <a:rPr lang="it-IT" dirty="0"/>
                        <a:t>: </a:t>
                      </a:r>
                      <a:r>
                        <a:rPr lang="ja-JP" altLang="it-IT" dirty="0"/>
                        <a:t>ドゥオモ</a:t>
                      </a:r>
                      <a:endParaRPr lang="it-IT" dirty="0"/>
                    </a:p>
                    <a:p>
                      <a:pPr lvl="1"/>
                      <a:r>
                        <a:rPr lang="ja-JP" altLang="it-IT" dirty="0"/>
                        <a:t>外観観光</a:t>
                      </a:r>
                      <a:r>
                        <a:rPr lang="it-IT" dirty="0"/>
                        <a:t>: </a:t>
                      </a:r>
                      <a:r>
                        <a:rPr lang="ja-JP" altLang="it-IT" dirty="0"/>
                        <a:t>スカラ座</a:t>
                      </a:r>
                      <a:r>
                        <a:rPr lang="it-IT" dirty="0"/>
                        <a:t>, </a:t>
                      </a:r>
                    </a:p>
                    <a:p>
                      <a:pPr lvl="1"/>
                      <a:r>
                        <a:rPr lang="ja-JP" altLang="it-IT" dirty="0"/>
                        <a:t>　　　　</a:t>
                      </a:r>
                      <a:r>
                        <a:rPr lang="it-IT" altLang="ja-JP" baseline="0" dirty="0"/>
                        <a:t>  </a:t>
                      </a:r>
                      <a:r>
                        <a:rPr lang="ja-JP" altLang="it-IT" dirty="0"/>
                        <a:t>スフォルツェスコ城</a:t>
                      </a:r>
                      <a:endParaRPr lang="it-IT" dirty="0"/>
                    </a:p>
                    <a:p>
                      <a:r>
                        <a:rPr lang="ja-JP" altLang="it-IT" dirty="0"/>
                        <a:t>ミラノ　ホテル泊</a:t>
                      </a:r>
                      <a:endParaRPr lang="it-IT" dirty="0"/>
                    </a:p>
                  </a:txBody>
                  <a:tcPr/>
                </a:tc>
                <a:extLst>
                  <a:ext uri="{0D108BD9-81ED-4DB2-BD59-A6C34878D82A}">
                    <a16:rowId xmlns="" xmlns:a16="http://schemas.microsoft.com/office/drawing/2014/main" val="1965110557"/>
                  </a:ext>
                </a:extLst>
              </a:tr>
              <a:tr h="1045045">
                <a:tc>
                  <a:txBody>
                    <a:bodyPr/>
                    <a:lstStyle/>
                    <a:p>
                      <a:r>
                        <a:rPr lang="it-IT" altLang="ja-JP" dirty="0"/>
                        <a:t>3</a:t>
                      </a:r>
                      <a:r>
                        <a:rPr lang="ja-JP" altLang="it-IT" dirty="0"/>
                        <a:t>日目</a:t>
                      </a:r>
                      <a:endParaRPr lang="it-IT" dirty="0"/>
                    </a:p>
                  </a:txBody>
                  <a:tcPr/>
                </a:tc>
                <a:tc>
                  <a:txBody>
                    <a:bodyPr/>
                    <a:lstStyle/>
                    <a:p>
                      <a:r>
                        <a:rPr lang="ja-JP" altLang="it-IT" dirty="0"/>
                        <a:t>終日自由行動</a:t>
                      </a:r>
                      <a:endParaRPr lang="it-IT" dirty="0"/>
                    </a:p>
                    <a:p>
                      <a:r>
                        <a:rPr lang="ja-JP" altLang="it-IT" dirty="0"/>
                        <a:t>ミラノ　ホテル泊</a:t>
                      </a:r>
                      <a:endParaRPr lang="it-IT" dirty="0"/>
                    </a:p>
                  </a:txBody>
                  <a:tcPr/>
                </a:tc>
                <a:extLst>
                  <a:ext uri="{0D108BD9-81ED-4DB2-BD59-A6C34878D82A}">
                    <a16:rowId xmlns="" xmlns:a16="http://schemas.microsoft.com/office/drawing/2014/main" val="831877265"/>
                  </a:ext>
                </a:extLst>
              </a:tr>
              <a:tr h="770033">
                <a:tc>
                  <a:txBody>
                    <a:bodyPr/>
                    <a:lstStyle/>
                    <a:p>
                      <a:r>
                        <a:rPr lang="it-IT" altLang="ja-JP" dirty="0"/>
                        <a:t>4</a:t>
                      </a:r>
                      <a:r>
                        <a:rPr lang="ja-JP" altLang="it-IT" dirty="0"/>
                        <a:t>日目</a:t>
                      </a:r>
                      <a:endParaRPr lang="it-IT" dirty="0"/>
                    </a:p>
                  </a:txBody>
                  <a:tcPr/>
                </a:tc>
                <a:tc>
                  <a:txBody>
                    <a:bodyPr/>
                    <a:lstStyle/>
                    <a:p>
                      <a:r>
                        <a:rPr lang="ja-JP" altLang="it-IT" dirty="0"/>
                        <a:t>自由行動</a:t>
                      </a:r>
                      <a:endParaRPr lang="it-IT" dirty="0"/>
                    </a:p>
                    <a:p>
                      <a:r>
                        <a:rPr lang="ja-JP" altLang="it-IT" dirty="0"/>
                        <a:t>ミラノからベニスへ列車移動（</a:t>
                      </a:r>
                      <a:r>
                        <a:rPr lang="it-IT" altLang="ja-JP" dirty="0"/>
                        <a:t>2</a:t>
                      </a:r>
                      <a:r>
                        <a:rPr lang="ja-JP" altLang="it-IT" dirty="0"/>
                        <a:t>等）</a:t>
                      </a:r>
                      <a:endParaRPr lang="it-IT" altLang="ja-JP" dirty="0"/>
                    </a:p>
                    <a:p>
                      <a:r>
                        <a:rPr lang="ja-JP" altLang="it-IT" dirty="0"/>
                        <a:t>ベニス　ホテル泊</a:t>
                      </a:r>
                      <a:endParaRPr lang="it-IT" dirty="0"/>
                    </a:p>
                  </a:txBody>
                  <a:tcPr/>
                </a:tc>
                <a:extLst>
                  <a:ext uri="{0D108BD9-81ED-4DB2-BD59-A6C34878D82A}">
                    <a16:rowId xmlns="" xmlns:a16="http://schemas.microsoft.com/office/drawing/2014/main" val="3719160819"/>
                  </a:ext>
                </a:extLst>
              </a:tr>
              <a:tr h="770033">
                <a:tc>
                  <a:txBody>
                    <a:bodyPr/>
                    <a:lstStyle/>
                    <a:p>
                      <a:r>
                        <a:rPr lang="it-IT" altLang="ja-JP" dirty="0"/>
                        <a:t>5</a:t>
                      </a:r>
                      <a:r>
                        <a:rPr lang="ja-JP" altLang="it-IT" dirty="0"/>
                        <a:t>日目</a:t>
                      </a:r>
                      <a:endParaRPr lang="it-IT" dirty="0"/>
                    </a:p>
                  </a:txBody>
                  <a:tcPr/>
                </a:tc>
                <a:tc>
                  <a:txBody>
                    <a:bodyPr/>
                    <a:lstStyle/>
                    <a:p>
                      <a:r>
                        <a:rPr lang="ja-JP" altLang="it-IT" dirty="0"/>
                        <a:t>終日自由行動</a:t>
                      </a:r>
                      <a:endParaRPr lang="it-IT" altLang="ja-JP" dirty="0"/>
                    </a:p>
                    <a:p>
                      <a:r>
                        <a:rPr lang="ja-JP" altLang="it-IT" dirty="0"/>
                        <a:t>ベニス　ホテル泊</a:t>
                      </a:r>
                      <a:endParaRPr lang="it-IT" altLang="ja-JP" dirty="0"/>
                    </a:p>
                  </a:txBody>
                  <a:tcPr/>
                </a:tc>
                <a:extLst>
                  <a:ext uri="{0D108BD9-81ED-4DB2-BD59-A6C34878D82A}">
                    <a16:rowId xmlns="" xmlns:a16="http://schemas.microsoft.com/office/drawing/2014/main" val="1763665079"/>
                  </a:ext>
                </a:extLst>
              </a:tr>
              <a:tr h="446130">
                <a:tc>
                  <a:txBody>
                    <a:bodyPr/>
                    <a:lstStyle/>
                    <a:p>
                      <a:r>
                        <a:rPr lang="it-IT" altLang="ja-JP" dirty="0"/>
                        <a:t>6</a:t>
                      </a:r>
                      <a:r>
                        <a:rPr lang="ja-JP" altLang="it-IT" dirty="0"/>
                        <a:t>日目</a:t>
                      </a:r>
                      <a:endParaRPr lang="it-IT" dirty="0"/>
                    </a:p>
                  </a:txBody>
                  <a:tcPr/>
                </a:tc>
                <a:tc>
                  <a:txBody>
                    <a:bodyPr/>
                    <a:lstStyle/>
                    <a:p>
                      <a:r>
                        <a:rPr lang="ja-JP" altLang="it-IT" dirty="0"/>
                        <a:t>ご出発まで自由行動</a:t>
                      </a:r>
                      <a:endParaRPr lang="it-IT" altLang="ja-JP" dirty="0"/>
                    </a:p>
                    <a:p>
                      <a:r>
                        <a:rPr lang="ja-JP" altLang="it-IT" dirty="0"/>
                        <a:t>空港までお客様ご自身で移動</a:t>
                      </a:r>
                      <a:endParaRPr lang="it-IT" dirty="0"/>
                    </a:p>
                  </a:txBody>
                  <a:tcPr/>
                </a:tc>
                <a:extLst>
                  <a:ext uri="{0D108BD9-81ED-4DB2-BD59-A6C34878D82A}">
                    <a16:rowId xmlns="" xmlns:a16="http://schemas.microsoft.com/office/drawing/2014/main" val="1018185797"/>
                  </a:ext>
                </a:extLst>
              </a:tr>
            </a:tbl>
          </a:graphicData>
        </a:graphic>
      </p:graphicFrame>
      <p:pic>
        <p:nvPicPr>
          <p:cNvPr id="4" name="Immagine 3">
            <a:extLst>
              <a:ext uri="{FF2B5EF4-FFF2-40B4-BE49-F238E27FC236}">
                <a16:creationId xmlns="" xmlns:a16="http://schemas.microsoft.com/office/drawing/2014/main" id="{ECB3834D-848E-4BCB-96C7-3020A0DF138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8025730" y="4004419"/>
            <a:ext cx="3033935" cy="24370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CasellaDiTesto 4">
            <a:extLst>
              <a:ext uri="{FF2B5EF4-FFF2-40B4-BE49-F238E27FC236}">
                <a16:creationId xmlns="" xmlns:a16="http://schemas.microsoft.com/office/drawing/2014/main" id="{077052CA-28FE-4492-BF8C-8E250DA39C85}"/>
              </a:ext>
            </a:extLst>
          </p:cNvPr>
          <p:cNvSpPr txBox="1"/>
          <p:nvPr/>
        </p:nvSpPr>
        <p:spPr>
          <a:xfrm>
            <a:off x="14786187" y="7775154"/>
            <a:ext cx="60907" cy="8263801"/>
          </a:xfrm>
          <a:prstGeom prst="rect">
            <a:avLst/>
          </a:prstGeom>
          <a:noFill/>
        </p:spPr>
        <p:txBody>
          <a:bodyPr wrap="square" rtlCol="0">
            <a:spAutoFit/>
          </a:bodyPr>
          <a:lstStyle/>
          <a:p>
            <a:r>
              <a:rPr lang="it-IT" sz="900">
                <a:hlinkClick r:id="rId6" tooltip="https://romeonrome.com/2014/10/2014-venice-and-the-treasures-of-the-4th-crusade/"/>
              </a:rPr>
              <a:t>Questa foto</a:t>
            </a:r>
            <a:r>
              <a:rPr lang="it-IT" sz="900"/>
              <a:t> di Autore sconosciuto è concesso in licenza da </a:t>
            </a:r>
            <a:r>
              <a:rPr lang="it-IT" sz="900">
                <a:hlinkClick r:id="rId7" tooltip="https://creativecommons.org/licenses/by-nc-nd/3.0/"/>
              </a:rPr>
              <a:t>CC BY-NC-ND</a:t>
            </a:r>
            <a:endParaRPr lang="it-IT" sz="900"/>
          </a:p>
        </p:txBody>
      </p:sp>
      <p:sp>
        <p:nvSpPr>
          <p:cNvPr id="3" name="Segnaposto numero diapositiva 2"/>
          <p:cNvSpPr>
            <a:spLocks noGrp="1"/>
          </p:cNvSpPr>
          <p:nvPr>
            <p:ph type="sldNum" sz="quarter" idx="12"/>
          </p:nvPr>
        </p:nvSpPr>
        <p:spPr/>
        <p:txBody>
          <a:bodyPr/>
          <a:lstStyle/>
          <a:p>
            <a:fld id="{2B3CDC31-D093-4967-811B-0D1E37913E94}" type="slidenum">
              <a:rPr lang="it-IT" smtClean="0"/>
              <a:t>13</a:t>
            </a:fld>
            <a:endParaRPr lang="it-IT"/>
          </a:p>
        </p:txBody>
      </p:sp>
    </p:spTree>
    <p:extLst>
      <p:ext uri="{BB962C8B-B14F-4D97-AF65-F5344CB8AC3E}">
        <p14:creationId xmlns:p14="http://schemas.microsoft.com/office/powerpoint/2010/main" val="359653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483788769"/>
              </p:ext>
            </p:extLst>
          </p:nvPr>
        </p:nvGraphicFramePr>
        <p:xfrm>
          <a:off x="4236720" y="386084"/>
          <a:ext cx="7508240" cy="5936320"/>
        </p:xfrm>
        <a:graphic>
          <a:graphicData uri="http://schemas.openxmlformats.org/drawingml/2006/table">
            <a:tbl>
              <a:tblPr firstRow="1" bandRow="1">
                <a:tableStyleId>{C4B1156A-380E-4F78-BDF5-A606A8083BF9}</a:tableStyleId>
              </a:tblPr>
              <a:tblGrid>
                <a:gridCol w="7508240">
                  <a:extLst>
                    <a:ext uri="{9D8B030D-6E8A-4147-A177-3AD203B41FA5}">
                      <a16:colId xmlns="" xmlns:a16="http://schemas.microsoft.com/office/drawing/2014/main" val="2915347266"/>
                    </a:ext>
                  </a:extLst>
                </a:gridCol>
              </a:tblGrid>
              <a:tr h="2082799">
                <a:tc>
                  <a:txBody>
                    <a:bodyPr/>
                    <a:lstStyle/>
                    <a:p>
                      <a:r>
                        <a:rPr lang="ja-JP" altLang="it-IT" b="0" dirty="0"/>
                        <a:t>ツアー料金に含まれるもの</a:t>
                      </a:r>
                      <a:r>
                        <a:rPr lang="it-IT" altLang="ja-JP" b="0" dirty="0"/>
                        <a:t>:</a:t>
                      </a:r>
                    </a:p>
                    <a:p>
                      <a:pPr marL="742950" lvl="1" indent="-285750">
                        <a:buFont typeface="Courier New" panose="02070309020205020404" pitchFamily="49" charset="0"/>
                        <a:buChar char="o"/>
                      </a:pPr>
                      <a:r>
                        <a:rPr lang="ja-JP" altLang="it-IT" b="0" dirty="0"/>
                        <a:t>ミラノ　ウナホテルズ センチュリーミラノ　</a:t>
                      </a:r>
                      <a:r>
                        <a:rPr lang="it-IT" altLang="ja-JP" b="0" dirty="0"/>
                        <a:t>3</a:t>
                      </a:r>
                      <a:r>
                        <a:rPr lang="ja-JP" altLang="it-IT" b="0" dirty="0"/>
                        <a:t>泊（</a:t>
                      </a:r>
                      <a:r>
                        <a:rPr lang="it-IT" altLang="ja-JP" b="0" dirty="0"/>
                        <a:t>1</a:t>
                      </a:r>
                      <a:r>
                        <a:rPr lang="ja-JP" altLang="it-IT" b="0" dirty="0"/>
                        <a:t>室</a:t>
                      </a:r>
                      <a:r>
                        <a:rPr lang="it-IT" altLang="ja-JP" b="0" dirty="0"/>
                        <a:t>2</a:t>
                      </a:r>
                      <a:r>
                        <a:rPr lang="ja-JP" altLang="it-IT" b="0" dirty="0"/>
                        <a:t>名使用）</a:t>
                      </a:r>
                      <a:endParaRPr lang="it-IT" altLang="ja-JP" b="0" dirty="0"/>
                    </a:p>
                    <a:p>
                      <a:pPr marL="457200" lvl="1" indent="0">
                        <a:buFont typeface="Courier New" panose="02070309020205020404" pitchFamily="49" charset="0"/>
                        <a:buNone/>
                      </a:pPr>
                      <a:r>
                        <a:rPr lang="ja-JP" altLang="it-IT" b="0" dirty="0"/>
                        <a:t> 　</a:t>
                      </a:r>
                      <a:r>
                        <a:rPr lang="ja-JP" altLang="it-IT" sz="1600" b="0" dirty="0"/>
                        <a:t>＊ミラノ中央駅から徒歩５分の四つ星ホテル</a:t>
                      </a:r>
                      <a:r>
                        <a:rPr lang="ja-JP" altLang="it-IT" b="0" dirty="0"/>
                        <a:t>　　　　　　</a:t>
                      </a:r>
                      <a:endParaRPr lang="it-IT" altLang="ja-JP" b="0" dirty="0"/>
                    </a:p>
                    <a:p>
                      <a:pPr marL="742950" lvl="1" indent="-285750">
                        <a:buFont typeface="Courier New" panose="02070309020205020404" pitchFamily="49" charset="0"/>
                        <a:buChar char="o"/>
                      </a:pPr>
                      <a:r>
                        <a:rPr lang="ja-JP" altLang="it-IT" b="0" dirty="0"/>
                        <a:t>ベニス　パレス ボンヴェッキアティ　</a:t>
                      </a:r>
                      <a:r>
                        <a:rPr lang="it-IT" altLang="ja-JP" b="0" dirty="0"/>
                        <a:t>2</a:t>
                      </a:r>
                      <a:r>
                        <a:rPr lang="ja-JP" altLang="it-IT" b="0" dirty="0"/>
                        <a:t>泊（</a:t>
                      </a:r>
                      <a:r>
                        <a:rPr lang="it-IT" altLang="ja-JP" b="0" dirty="0"/>
                        <a:t>1</a:t>
                      </a:r>
                      <a:r>
                        <a:rPr lang="ja-JP" altLang="it-IT" b="0" dirty="0"/>
                        <a:t>室</a:t>
                      </a:r>
                      <a:r>
                        <a:rPr lang="it-IT" altLang="ja-JP" b="0" dirty="0"/>
                        <a:t>2</a:t>
                      </a:r>
                      <a:r>
                        <a:rPr lang="ja-JP" altLang="it-IT" b="0" dirty="0"/>
                        <a:t>名使用）</a:t>
                      </a:r>
                      <a:endParaRPr lang="it-IT" altLang="ja-JP" b="0" dirty="0"/>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JP" altLang="it-IT" b="0" dirty="0"/>
                        <a:t>　</a:t>
                      </a:r>
                      <a:r>
                        <a:rPr lang="ja-JP" altLang="it-IT" sz="1600" b="0" dirty="0">
                          <a:solidFill>
                            <a:sysClr val="windowText" lastClr="000000"/>
                          </a:solidFill>
                        </a:rPr>
                        <a:t>＊ベニス サンタ ルチア駅から徒歩、水上バスで２０分の四つ星ホテル</a:t>
                      </a:r>
                      <a:endParaRPr lang="ja-JP" altLang="it-IT" b="0" dirty="0"/>
                    </a:p>
                    <a:p>
                      <a:pPr marL="742950" lvl="1" indent="-285750">
                        <a:buFont typeface="Courier New" panose="02070309020205020404" pitchFamily="49" charset="0"/>
                        <a:buChar char="o"/>
                      </a:pPr>
                      <a:r>
                        <a:rPr lang="ja-JP" altLang="it-IT" b="0" dirty="0"/>
                        <a:t>ホテルでの朝食</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日本語ガイドとミニバンでのミラノ半日観光</a:t>
                      </a:r>
                      <a:endParaRPr kumimoji="0" lang="it-IT"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ミラノからベニスへの</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等列車乗車券</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4131099747"/>
                  </a:ext>
                </a:extLst>
              </a:tr>
              <a:tr h="14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ツアー料金に含まれないもの</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宿泊税</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ホテルへ直接お支払い下さい</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空港、ホテルのポーター代</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入場料</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チップ</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表記されている以外のサービス</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719160819"/>
                  </a:ext>
                </a:extLst>
              </a:tr>
              <a:tr h="879203">
                <a:tc>
                  <a:txBody>
                    <a:bodyPr/>
                    <a:lstStyle/>
                    <a:p>
                      <a:pPr marL="0" indent="0">
                        <a:buFont typeface="Courier New" panose="02070309020205020404" pitchFamily="49" charset="0"/>
                        <a:buNone/>
                      </a:pPr>
                      <a:r>
                        <a:rPr lang="ja-JP" altLang="it-IT" b="0" dirty="0"/>
                        <a:t>ミラノのホテルの延泊料金（</a:t>
                      </a:r>
                      <a:r>
                        <a:rPr lang="it-IT" altLang="ja-JP" b="0" dirty="0"/>
                        <a:t>1</a:t>
                      </a:r>
                      <a:r>
                        <a:rPr lang="ja-JP" altLang="it-IT" b="0" dirty="0"/>
                        <a:t>泊の料金）</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11/1 – 12/23 , 1/7 – 2/28 :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€ 141.00;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€ 135.00</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12/24 – 1/6 , 3/1 – 3/31 :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€ 158.00;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€ 151.00</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787083568"/>
                  </a:ext>
                </a:extLst>
              </a:tr>
              <a:tr h="998560">
                <a:tc>
                  <a:txBody>
                    <a:bodyPr/>
                    <a:lstStyle/>
                    <a:p>
                      <a:pPr marL="0" indent="0">
                        <a:buFont typeface="Courier New" panose="02070309020205020404" pitchFamily="49" charset="0"/>
                        <a:buNone/>
                      </a:pPr>
                      <a:r>
                        <a:rPr lang="ja-JP" altLang="it-IT" b="0" dirty="0"/>
                        <a:t>ベニスのホテルの延泊料金（</a:t>
                      </a:r>
                      <a:r>
                        <a:rPr lang="it-IT" altLang="ja-JP" b="0" dirty="0"/>
                        <a:t>1</a:t>
                      </a:r>
                      <a:r>
                        <a:rPr lang="ja-JP" altLang="it-IT" b="0" dirty="0"/>
                        <a:t>泊の料金）</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11/1 – 12/23 , 1/7 – 2/28 :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€ 150.00;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€ 150.00</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12/24 – 1/6 , 3/1 – 3/31 :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€ 299.00; </a:t>
                      </a:r>
                      <a:r>
                        <a:rPr kumimoji="0" lang="ja-JP" altLang="it-IT" sz="1800" b="0" i="0" u="none" strike="noStrike" kern="1200" cap="none" spc="0" normalizeH="0" baseline="0" noProof="0" dirty="0" smtClean="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 € 299.00</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079258243"/>
                  </a:ext>
                </a:extLst>
              </a:tr>
            </a:tbl>
          </a:graphicData>
        </a:graphic>
      </p:graphicFrame>
      <p:sp>
        <p:nvSpPr>
          <p:cNvPr id="13" name="CasellaDiTesto 12">
            <a:extLst>
              <a:ext uri="{FF2B5EF4-FFF2-40B4-BE49-F238E27FC236}">
                <a16:creationId xmlns="" xmlns:a16="http://schemas.microsoft.com/office/drawing/2014/main" id="{9C2C4F79-04F2-43F2-8F3B-C49A548BF219}"/>
              </a:ext>
            </a:extLst>
          </p:cNvPr>
          <p:cNvSpPr txBox="1"/>
          <p:nvPr/>
        </p:nvSpPr>
        <p:spPr>
          <a:xfrm>
            <a:off x="120770" y="386084"/>
            <a:ext cx="4045788" cy="6278642"/>
          </a:xfrm>
          <a:prstGeom prst="rect">
            <a:avLst/>
          </a:prstGeom>
          <a:solidFill>
            <a:schemeClr val="accent2">
              <a:lumMod val="20000"/>
              <a:lumOff val="80000"/>
            </a:schemeClr>
          </a:solidFill>
          <a:ln w="3175">
            <a:solidFill>
              <a:schemeClr val="tx1"/>
            </a:solidFill>
          </a:ln>
        </p:spPr>
        <p:txBody>
          <a:bodyPr wrap="square" rtlCol="0">
            <a:spAutoFit/>
          </a:bodyPr>
          <a:lstStyle/>
          <a:p>
            <a:r>
              <a:rPr lang="zh-CN" altLang="it-IT" dirty="0">
                <a:solidFill>
                  <a:schemeClr val="tx1">
                    <a:lumMod val="65000"/>
                    <a:lumOff val="35000"/>
                  </a:schemeClr>
                </a:solidFill>
              </a:rPr>
              <a:t>最小催行人数　</a:t>
            </a:r>
            <a:r>
              <a:rPr lang="it-IT" altLang="zh-CN" dirty="0">
                <a:solidFill>
                  <a:schemeClr val="tx1">
                    <a:lumMod val="65000"/>
                    <a:lumOff val="35000"/>
                  </a:schemeClr>
                </a:solidFill>
              </a:rPr>
              <a:t>2</a:t>
            </a:r>
            <a:r>
              <a:rPr lang="zh-CN" altLang="it-IT" dirty="0">
                <a:solidFill>
                  <a:schemeClr val="tx1">
                    <a:lumMod val="65000"/>
                    <a:lumOff val="35000"/>
                  </a:schemeClr>
                </a:solidFill>
              </a:rPr>
              <a:t>名様</a:t>
            </a:r>
          </a:p>
          <a:p>
            <a:endParaRPr lang="en-US" dirty="0">
              <a:solidFill>
                <a:schemeClr val="tx1">
                  <a:lumMod val="65000"/>
                  <a:lumOff val="35000"/>
                </a:schemeClr>
              </a:solidFill>
            </a:endParaRPr>
          </a:p>
          <a:p>
            <a:r>
              <a:rPr lang="en-US" dirty="0">
                <a:solidFill>
                  <a:schemeClr val="tx1">
                    <a:lumMod val="65000"/>
                    <a:lumOff val="35000"/>
                  </a:schemeClr>
                </a:solidFill>
              </a:rPr>
              <a:t>11/1 – 12/23 , 1/7 – 2/28</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570.00</a:t>
            </a:r>
            <a:endParaRPr lang="it-IT" altLang="ja-JP"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341.00</a:t>
            </a:r>
            <a:endParaRPr lang="it-IT" altLang="ja-JP" dirty="0">
              <a:solidFill>
                <a:schemeClr val="tx1">
                  <a:lumMod val="65000"/>
                  <a:lumOff val="35000"/>
                </a:schemeClr>
              </a:solidFill>
            </a:endParaRPr>
          </a:p>
          <a:p>
            <a:endParaRPr lang="it-IT" altLang="ja-JP" dirty="0">
              <a:solidFill>
                <a:schemeClr val="tx1">
                  <a:lumMod val="65000"/>
                  <a:lumOff val="35000"/>
                </a:schemeClr>
              </a:solidFill>
            </a:endParaRPr>
          </a:p>
          <a:p>
            <a:r>
              <a:rPr lang="en-US" dirty="0">
                <a:solidFill>
                  <a:schemeClr val="tx1">
                    <a:lumMod val="65000"/>
                    <a:lumOff val="35000"/>
                  </a:schemeClr>
                </a:solidFill>
              </a:rPr>
              <a:t>12/24 – 1/6 , 3/1 – 3/21</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743.00 </a:t>
            </a:r>
            <a:endParaRPr lang="it-IT" altLang="ja-JP"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515.00</a:t>
            </a:r>
            <a:endParaRPr lang="it-IT" altLang="ja-JP" dirty="0">
              <a:solidFill>
                <a:schemeClr val="tx1">
                  <a:lumMod val="65000"/>
                  <a:lumOff val="35000"/>
                </a:schemeClr>
              </a:solidFill>
            </a:endParaRPr>
          </a:p>
          <a:p>
            <a:endParaRPr lang="it-IT" altLang="ja-JP" dirty="0">
              <a:solidFill>
                <a:schemeClr val="tx1">
                  <a:lumMod val="65000"/>
                  <a:lumOff val="35000"/>
                </a:schemeClr>
              </a:solidFill>
            </a:endParaRPr>
          </a:p>
          <a:p>
            <a:r>
              <a:rPr lang="ja-JP" altLang="it-IT" dirty="0">
                <a:solidFill>
                  <a:schemeClr val="tx1">
                    <a:lumMod val="65000"/>
                    <a:lumOff val="35000"/>
                  </a:schemeClr>
                </a:solidFill>
              </a:rPr>
              <a:t>１等列車の追加料金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15.00</a:t>
            </a:r>
          </a:p>
          <a:p>
            <a:endParaRPr lang="it-IT" dirty="0" smtClean="0">
              <a:solidFill>
                <a:schemeClr val="tx1">
                  <a:lumMod val="65000"/>
                  <a:lumOff val="35000"/>
                </a:schemeClr>
              </a:solidFill>
            </a:endParaRPr>
          </a:p>
          <a:p>
            <a:r>
              <a:rPr lang="ja-JP" altLang="it-IT" sz="1600" dirty="0" smtClean="0">
                <a:solidFill>
                  <a:srgbClr val="FF0000"/>
                </a:solidFill>
              </a:rPr>
              <a:t>ミラノ滞在の除外日</a:t>
            </a:r>
            <a:r>
              <a:rPr lang="it-IT" sz="1600" dirty="0" smtClean="0">
                <a:solidFill>
                  <a:srgbClr val="FF0000"/>
                </a:solidFill>
              </a:rPr>
              <a:t>:</a:t>
            </a:r>
            <a:endParaRPr lang="it-IT" sz="1600" dirty="0">
              <a:solidFill>
                <a:srgbClr val="FF0000"/>
              </a:solidFill>
            </a:endParaRPr>
          </a:p>
          <a:p>
            <a:r>
              <a:rPr lang="it-IT" altLang="ja-JP" sz="1400" dirty="0" smtClean="0">
                <a:solidFill>
                  <a:srgbClr val="FF0000"/>
                </a:solidFill>
              </a:rPr>
              <a:t>11</a:t>
            </a:r>
            <a:r>
              <a:rPr lang="ja-JP" altLang="it-IT" sz="1400" dirty="0" smtClean="0">
                <a:solidFill>
                  <a:srgbClr val="FF0000"/>
                </a:solidFill>
              </a:rPr>
              <a:t>月</a:t>
            </a:r>
            <a:r>
              <a:rPr lang="it-IT" altLang="ja-JP" sz="1400" dirty="0" smtClean="0">
                <a:solidFill>
                  <a:srgbClr val="FF0000"/>
                </a:solidFill>
              </a:rPr>
              <a:t>:</a:t>
            </a:r>
            <a:r>
              <a:rPr lang="it-IT" sz="1400" dirty="0" smtClean="0">
                <a:solidFill>
                  <a:srgbClr val="FF0000"/>
                </a:solidFill>
              </a:rPr>
              <a:t> </a:t>
            </a:r>
            <a:r>
              <a:rPr lang="it-IT" dirty="0">
                <a:solidFill>
                  <a:srgbClr val="FF0000"/>
                </a:solidFill>
              </a:rPr>
              <a:t>8 – 10, 21 - </a:t>
            </a:r>
            <a:r>
              <a:rPr lang="it-IT" dirty="0" smtClean="0">
                <a:solidFill>
                  <a:srgbClr val="FF0000"/>
                </a:solidFill>
              </a:rPr>
              <a:t>27</a:t>
            </a:r>
            <a:endParaRPr lang="it-IT" dirty="0">
              <a:solidFill>
                <a:srgbClr val="FF0000"/>
              </a:solidFill>
            </a:endParaRPr>
          </a:p>
          <a:p>
            <a:r>
              <a:rPr lang="it-IT" altLang="ja-JP" sz="1400" dirty="0" smtClean="0">
                <a:solidFill>
                  <a:srgbClr val="FF0000"/>
                </a:solidFill>
              </a:rPr>
              <a:t>2</a:t>
            </a:r>
            <a:r>
              <a:rPr lang="ja-JP" altLang="it-IT" sz="1400" dirty="0" smtClean="0">
                <a:solidFill>
                  <a:srgbClr val="FF0000"/>
                </a:solidFill>
              </a:rPr>
              <a:t>月  </a:t>
            </a:r>
            <a:r>
              <a:rPr lang="it-IT" altLang="ja-JP" sz="1400" dirty="0" smtClean="0">
                <a:solidFill>
                  <a:srgbClr val="FF0000"/>
                </a:solidFill>
              </a:rPr>
              <a:t>:</a:t>
            </a:r>
            <a:r>
              <a:rPr lang="it-IT" dirty="0" smtClean="0">
                <a:solidFill>
                  <a:srgbClr val="FF0000"/>
                </a:solidFill>
              </a:rPr>
              <a:t> </a:t>
            </a:r>
            <a:r>
              <a:rPr lang="it-IT" dirty="0">
                <a:solidFill>
                  <a:srgbClr val="FF0000"/>
                </a:solidFill>
              </a:rPr>
              <a:t>11 – 14, 19 – </a:t>
            </a:r>
            <a:r>
              <a:rPr lang="it-IT" dirty="0" smtClean="0">
                <a:solidFill>
                  <a:srgbClr val="FF0000"/>
                </a:solidFill>
              </a:rPr>
              <a:t>24</a:t>
            </a:r>
            <a:endParaRPr lang="it-IT" dirty="0">
              <a:solidFill>
                <a:srgbClr val="FF0000"/>
              </a:solidFill>
            </a:endParaRPr>
          </a:p>
          <a:p>
            <a:r>
              <a:rPr lang="it-IT" altLang="ja-JP" sz="1400" dirty="0" smtClean="0">
                <a:solidFill>
                  <a:srgbClr val="FF0000"/>
                </a:solidFill>
              </a:rPr>
              <a:t>3</a:t>
            </a:r>
            <a:r>
              <a:rPr lang="ja-JP" altLang="it-IT" sz="1400" dirty="0" smtClean="0">
                <a:solidFill>
                  <a:srgbClr val="FF0000"/>
                </a:solidFill>
              </a:rPr>
              <a:t>月 </a:t>
            </a:r>
            <a:r>
              <a:rPr lang="it-IT" altLang="ja-JP" sz="1400" dirty="0">
                <a:solidFill>
                  <a:srgbClr val="FF0000"/>
                </a:solidFill>
              </a:rPr>
              <a:t> </a:t>
            </a:r>
            <a:r>
              <a:rPr lang="it-IT" altLang="ja-JP" sz="1400" dirty="0" smtClean="0">
                <a:solidFill>
                  <a:srgbClr val="FF0000"/>
                </a:solidFill>
              </a:rPr>
              <a:t>:</a:t>
            </a:r>
            <a:r>
              <a:rPr lang="it-IT" dirty="0" smtClean="0">
                <a:solidFill>
                  <a:srgbClr val="FF0000"/>
                </a:solidFill>
              </a:rPr>
              <a:t> </a:t>
            </a:r>
            <a:r>
              <a:rPr lang="it-IT" dirty="0">
                <a:solidFill>
                  <a:srgbClr val="FF0000"/>
                </a:solidFill>
              </a:rPr>
              <a:t>7 – </a:t>
            </a:r>
            <a:r>
              <a:rPr lang="it-IT" dirty="0" smtClean="0">
                <a:solidFill>
                  <a:srgbClr val="FF0000"/>
                </a:solidFill>
              </a:rPr>
              <a:t>10</a:t>
            </a:r>
            <a:endParaRPr lang="it-IT" dirty="0">
              <a:solidFill>
                <a:srgbClr val="FF0000"/>
              </a:solidFill>
            </a:endParaRPr>
          </a:p>
          <a:p>
            <a:endParaRPr lang="it-IT" dirty="0">
              <a:solidFill>
                <a:srgbClr val="FF0000"/>
              </a:solidFill>
            </a:endParaRPr>
          </a:p>
          <a:p>
            <a:r>
              <a:rPr lang="ja-JP" altLang="it-IT" sz="1600" dirty="0">
                <a:solidFill>
                  <a:srgbClr val="FF0000"/>
                </a:solidFill>
              </a:rPr>
              <a:t>ベニ</a:t>
            </a:r>
            <a:r>
              <a:rPr lang="ja-JP" altLang="it-IT" sz="1600" dirty="0" smtClean="0">
                <a:solidFill>
                  <a:srgbClr val="FF0000"/>
                </a:solidFill>
              </a:rPr>
              <a:t>ス</a:t>
            </a:r>
            <a:r>
              <a:rPr lang="ja-JP" altLang="it-IT" sz="1600" dirty="0">
                <a:solidFill>
                  <a:srgbClr val="FF0000"/>
                </a:solidFill>
              </a:rPr>
              <a:t>滞在</a:t>
            </a:r>
            <a:r>
              <a:rPr lang="ja-JP" altLang="it-IT" sz="1600" dirty="0" smtClean="0">
                <a:solidFill>
                  <a:srgbClr val="FF0000"/>
                </a:solidFill>
              </a:rPr>
              <a:t>の追加料金</a:t>
            </a:r>
            <a:r>
              <a:rPr lang="da-DK" sz="1600" dirty="0" smtClean="0">
                <a:solidFill>
                  <a:srgbClr val="FF0000"/>
                </a:solidFill>
              </a:rPr>
              <a:t>:</a:t>
            </a:r>
            <a:endParaRPr lang="da-DK" sz="1600" dirty="0">
              <a:solidFill>
                <a:srgbClr val="FF0000"/>
              </a:solidFill>
            </a:endParaRPr>
          </a:p>
          <a:p>
            <a:r>
              <a:rPr lang="ja-JP" altLang="it-IT" sz="1400" u="sng" dirty="0" smtClean="0">
                <a:solidFill>
                  <a:srgbClr val="FF0000"/>
                </a:solidFill>
              </a:rPr>
              <a:t>カーニバル</a:t>
            </a:r>
            <a:endParaRPr lang="da-DK" sz="1400" u="sng" dirty="0">
              <a:solidFill>
                <a:srgbClr val="FF0000"/>
              </a:solidFill>
            </a:endParaRPr>
          </a:p>
          <a:p>
            <a:r>
              <a:rPr lang="da-DK" dirty="0" smtClean="0">
                <a:solidFill>
                  <a:srgbClr val="FF0000"/>
                </a:solidFill>
              </a:rPr>
              <a:t>2/18 </a:t>
            </a:r>
            <a:r>
              <a:rPr lang="da-DK" dirty="0">
                <a:solidFill>
                  <a:srgbClr val="FF0000"/>
                </a:solidFill>
              </a:rPr>
              <a:t>- </a:t>
            </a:r>
            <a:r>
              <a:rPr lang="da-DK" dirty="0" smtClean="0">
                <a:solidFill>
                  <a:srgbClr val="FF0000"/>
                </a:solidFill>
              </a:rPr>
              <a:t>2/24</a:t>
            </a:r>
            <a:r>
              <a:rPr lang="ja-JP" altLang="it-IT" sz="1400" dirty="0" smtClean="0">
                <a:solidFill>
                  <a:srgbClr val="FF0000"/>
                </a:solidFill>
              </a:rPr>
              <a:t>間の滞在</a:t>
            </a:r>
            <a:r>
              <a:rPr lang="da-DK" dirty="0" smtClean="0">
                <a:solidFill>
                  <a:srgbClr val="FF0000"/>
                </a:solidFill>
              </a:rPr>
              <a:t>: </a:t>
            </a:r>
            <a:r>
              <a:rPr lang="da-DK" dirty="0">
                <a:solidFill>
                  <a:srgbClr val="FF0000"/>
                </a:solidFill>
              </a:rPr>
              <a:t>€130 </a:t>
            </a:r>
            <a:r>
              <a:rPr lang="ja-JP" altLang="it-IT" sz="1400" dirty="0" smtClean="0">
                <a:solidFill>
                  <a:srgbClr val="FF0000"/>
                </a:solidFill>
              </a:rPr>
              <a:t>（</a:t>
            </a:r>
            <a:r>
              <a:rPr lang="it-IT" altLang="ja-JP" sz="1400" dirty="0" smtClean="0">
                <a:solidFill>
                  <a:srgbClr val="FF0000"/>
                </a:solidFill>
              </a:rPr>
              <a:t>1</a:t>
            </a:r>
            <a:r>
              <a:rPr lang="ja-JP" altLang="it-IT" sz="1400" dirty="0" smtClean="0">
                <a:solidFill>
                  <a:srgbClr val="FF0000"/>
                </a:solidFill>
              </a:rPr>
              <a:t>部屋</a:t>
            </a:r>
            <a:r>
              <a:rPr lang="it-IT" altLang="ja-JP" sz="1400" dirty="0" smtClean="0">
                <a:solidFill>
                  <a:srgbClr val="FF0000"/>
                </a:solidFill>
              </a:rPr>
              <a:t>1</a:t>
            </a:r>
            <a:r>
              <a:rPr lang="ja-JP" altLang="it-IT" sz="1400" dirty="0" smtClean="0">
                <a:solidFill>
                  <a:srgbClr val="FF0000"/>
                </a:solidFill>
              </a:rPr>
              <a:t>泊）</a:t>
            </a:r>
            <a:endParaRPr lang="da-DK" sz="1400" dirty="0">
              <a:solidFill>
                <a:srgbClr val="FF0000"/>
              </a:solidFill>
            </a:endParaRPr>
          </a:p>
          <a:p>
            <a:r>
              <a:rPr lang="da-DK" dirty="0" smtClean="0">
                <a:solidFill>
                  <a:srgbClr val="FF0000"/>
                </a:solidFill>
              </a:rPr>
              <a:t>2/25 </a:t>
            </a:r>
            <a:r>
              <a:rPr lang="da-DK" dirty="0">
                <a:solidFill>
                  <a:srgbClr val="FF0000"/>
                </a:solidFill>
              </a:rPr>
              <a:t>– </a:t>
            </a:r>
            <a:r>
              <a:rPr lang="da-DK" dirty="0" smtClean="0">
                <a:solidFill>
                  <a:srgbClr val="FF0000"/>
                </a:solidFill>
              </a:rPr>
              <a:t>3/1</a:t>
            </a:r>
            <a:r>
              <a:rPr lang="ja-JP" altLang="it-IT" sz="1400" dirty="0" smtClean="0">
                <a:solidFill>
                  <a:srgbClr val="FF0000"/>
                </a:solidFill>
              </a:rPr>
              <a:t>間の滞在</a:t>
            </a:r>
            <a:r>
              <a:rPr lang="da-DK" dirty="0" smtClean="0">
                <a:solidFill>
                  <a:srgbClr val="FF0000"/>
                </a:solidFill>
              </a:rPr>
              <a:t>:  </a:t>
            </a:r>
            <a:r>
              <a:rPr lang="da-DK" dirty="0">
                <a:solidFill>
                  <a:srgbClr val="FF0000"/>
                </a:solidFill>
              </a:rPr>
              <a:t>€185 </a:t>
            </a:r>
            <a:r>
              <a:rPr lang="ja-JP" altLang="it-IT" sz="1400" dirty="0" smtClean="0">
                <a:solidFill>
                  <a:srgbClr val="FF0000"/>
                </a:solidFill>
              </a:rPr>
              <a:t>（</a:t>
            </a:r>
            <a:r>
              <a:rPr lang="it-IT" altLang="ja-JP" sz="1400" dirty="0" smtClean="0">
                <a:solidFill>
                  <a:srgbClr val="FF0000"/>
                </a:solidFill>
              </a:rPr>
              <a:t>1</a:t>
            </a:r>
            <a:r>
              <a:rPr lang="ja-JP" altLang="it-IT" sz="1400" dirty="0" smtClean="0">
                <a:solidFill>
                  <a:srgbClr val="FF0000"/>
                </a:solidFill>
              </a:rPr>
              <a:t>部屋</a:t>
            </a:r>
            <a:r>
              <a:rPr lang="it-IT" altLang="ja-JP" sz="1400" dirty="0" smtClean="0">
                <a:solidFill>
                  <a:srgbClr val="FF0000"/>
                </a:solidFill>
              </a:rPr>
              <a:t>1</a:t>
            </a:r>
            <a:r>
              <a:rPr lang="ja-JP" altLang="it-IT" sz="1400" dirty="0" smtClean="0">
                <a:solidFill>
                  <a:srgbClr val="FF0000"/>
                </a:solidFill>
              </a:rPr>
              <a:t>泊）</a:t>
            </a:r>
            <a:endParaRPr lang="da-DK" sz="1400" dirty="0" smtClean="0">
              <a:solidFill>
                <a:srgbClr val="FF0000"/>
              </a:solidFill>
            </a:endParaRPr>
          </a:p>
          <a:p>
            <a:r>
              <a:rPr lang="ja-JP" altLang="it-IT" sz="1400" u="sng" dirty="0" smtClean="0">
                <a:solidFill>
                  <a:srgbClr val="FF0000"/>
                </a:solidFill>
              </a:rPr>
              <a:t>週末</a:t>
            </a:r>
            <a:endParaRPr lang="da-DK" sz="1400" u="sng" dirty="0" smtClean="0">
              <a:solidFill>
                <a:srgbClr val="FF0000"/>
              </a:solidFill>
            </a:endParaRPr>
          </a:p>
          <a:p>
            <a:r>
              <a:rPr lang="ja-JP" altLang="it-IT" sz="1400" dirty="0" smtClean="0">
                <a:solidFill>
                  <a:srgbClr val="FF0000"/>
                </a:solidFill>
              </a:rPr>
              <a:t>金</a:t>
            </a:r>
            <a:r>
              <a:rPr lang="it-IT" altLang="ja-JP" sz="1400" dirty="0" smtClean="0">
                <a:solidFill>
                  <a:srgbClr val="FF0000"/>
                </a:solidFill>
              </a:rPr>
              <a:t>,</a:t>
            </a:r>
            <a:r>
              <a:rPr lang="ja-JP" altLang="it-IT" sz="1400" dirty="0" smtClean="0">
                <a:solidFill>
                  <a:srgbClr val="FF0000"/>
                </a:solidFill>
              </a:rPr>
              <a:t>土の滞在</a:t>
            </a:r>
            <a:r>
              <a:rPr lang="da-DK" dirty="0" smtClean="0">
                <a:solidFill>
                  <a:srgbClr val="FF0000"/>
                </a:solidFill>
              </a:rPr>
              <a:t>: €40 </a:t>
            </a:r>
            <a:r>
              <a:rPr lang="ja-JP" altLang="it-IT" sz="1400" dirty="0" smtClean="0">
                <a:solidFill>
                  <a:srgbClr val="FF0000"/>
                </a:solidFill>
              </a:rPr>
              <a:t>（</a:t>
            </a:r>
            <a:r>
              <a:rPr lang="it-IT" altLang="ja-JP" sz="1400" dirty="0" smtClean="0">
                <a:solidFill>
                  <a:srgbClr val="FF0000"/>
                </a:solidFill>
              </a:rPr>
              <a:t>1</a:t>
            </a:r>
            <a:r>
              <a:rPr lang="ja-JP" altLang="it-IT" sz="1400" dirty="0" smtClean="0">
                <a:solidFill>
                  <a:srgbClr val="FF0000"/>
                </a:solidFill>
              </a:rPr>
              <a:t>部屋</a:t>
            </a:r>
            <a:r>
              <a:rPr lang="it-IT" altLang="ja-JP" sz="1400" dirty="0" smtClean="0">
                <a:solidFill>
                  <a:srgbClr val="FF0000"/>
                </a:solidFill>
              </a:rPr>
              <a:t>1</a:t>
            </a:r>
            <a:r>
              <a:rPr lang="ja-JP" altLang="it-IT" sz="1400" dirty="0" smtClean="0">
                <a:solidFill>
                  <a:srgbClr val="FF0000"/>
                </a:solidFill>
              </a:rPr>
              <a:t>泊）</a:t>
            </a:r>
            <a:endParaRPr lang="da-DK" sz="1400" dirty="0" smtClean="0">
              <a:solidFill>
                <a:srgbClr val="FF0000"/>
              </a:solidFill>
            </a:endParaRPr>
          </a:p>
        </p:txBody>
      </p:sp>
      <p:sp>
        <p:nvSpPr>
          <p:cNvPr id="2" name="Segnaposto numero diapositiva 1"/>
          <p:cNvSpPr>
            <a:spLocks noGrp="1"/>
          </p:cNvSpPr>
          <p:nvPr>
            <p:ph type="sldNum" sz="quarter" idx="12"/>
          </p:nvPr>
        </p:nvSpPr>
        <p:spPr/>
        <p:txBody>
          <a:bodyPr/>
          <a:lstStyle/>
          <a:p>
            <a:fld id="{2B3CDC31-D093-4967-811B-0D1E37913E94}" type="slidenum">
              <a:rPr lang="it-IT" smtClean="0"/>
              <a:t>14</a:t>
            </a:fld>
            <a:endParaRPr lang="it-IT"/>
          </a:p>
        </p:txBody>
      </p:sp>
    </p:spTree>
    <p:extLst>
      <p:ext uri="{BB962C8B-B14F-4D97-AF65-F5344CB8AC3E}">
        <p14:creationId xmlns:p14="http://schemas.microsoft.com/office/powerpoint/2010/main" val="111483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C0E43D-F837-4352-B747-877AD7D6CB89}"/>
              </a:ext>
            </a:extLst>
          </p:cNvPr>
          <p:cNvSpPr>
            <a:spLocks noGrp="1"/>
          </p:cNvSpPr>
          <p:nvPr>
            <p:ph type="title"/>
          </p:nvPr>
        </p:nvSpPr>
        <p:spPr>
          <a:xfrm>
            <a:off x="6265007" y="279134"/>
            <a:ext cx="5754986" cy="711260"/>
          </a:xfrm>
        </p:spPr>
        <p:txBody>
          <a:bodyPr>
            <a:noAutofit/>
          </a:bodyPr>
          <a:lstStyle/>
          <a:p>
            <a:pPr algn="r"/>
            <a:r>
              <a:rPr lang="ja-JP" altLang="it-IT" sz="2400" dirty="0">
                <a:effectLst>
                  <a:outerShdw blurRad="38100" dist="38100" dir="2700000" algn="tl">
                    <a:srgbClr val="000000">
                      <a:alpha val="43137"/>
                    </a:srgbClr>
                  </a:outerShdw>
                </a:effectLst>
              </a:rPr>
              <a:t>ローマ</a:t>
            </a:r>
            <a:r>
              <a:rPr lang="ja-JP" altLang="en-US" sz="2400" dirty="0">
                <a:effectLst>
                  <a:outerShdw blurRad="38100" dist="38100" dir="2700000" algn="tl">
                    <a:srgbClr val="000000">
                      <a:alpha val="43137"/>
                    </a:srgbClr>
                  </a:outerShdw>
                </a:effectLst>
              </a:rPr>
              <a:t>・</a:t>
            </a:r>
            <a:r>
              <a:rPr lang="ja-JP" altLang="it-IT" sz="2400" dirty="0">
                <a:effectLst>
                  <a:outerShdw blurRad="38100" dist="38100" dir="2700000" algn="tl">
                    <a:srgbClr val="000000">
                      <a:alpha val="43137"/>
                    </a:srgbClr>
                  </a:outerShdw>
                </a:effectLst>
              </a:rPr>
              <a:t>フィレンツェ</a:t>
            </a:r>
            <a:r>
              <a:rPr lang="ja-JP" altLang="en-US" sz="2400" dirty="0">
                <a:effectLst>
                  <a:outerShdw blurRad="38100" dist="38100" dir="2700000" algn="tl">
                    <a:srgbClr val="000000">
                      <a:alpha val="43137"/>
                    </a:srgbClr>
                  </a:outerShdw>
                </a:effectLst>
              </a:rPr>
              <a:t>・</a:t>
            </a:r>
            <a:r>
              <a:rPr lang="ja-JP" altLang="it-IT" sz="2400" dirty="0">
                <a:effectLst>
                  <a:outerShdw blurRad="38100" dist="38100" dir="2700000" algn="tl">
                    <a:srgbClr val="000000">
                      <a:alpha val="43137"/>
                    </a:srgbClr>
                  </a:outerShdw>
                </a:effectLst>
              </a:rPr>
              <a:t>ベニス　</a:t>
            </a:r>
            <a:r>
              <a:rPr lang="it-IT" altLang="ja-JP" sz="2400" dirty="0">
                <a:effectLst>
                  <a:outerShdw blurRad="38100" dist="38100" dir="2700000" algn="tl">
                    <a:srgbClr val="000000">
                      <a:alpha val="43137"/>
                    </a:srgbClr>
                  </a:outerShdw>
                </a:effectLst>
              </a:rPr>
              <a:t>7</a:t>
            </a:r>
            <a:r>
              <a:rPr lang="ja-JP" altLang="it-IT" sz="2400" dirty="0">
                <a:effectLst>
                  <a:outerShdw blurRad="38100" dist="38100" dir="2700000" algn="tl">
                    <a:srgbClr val="000000">
                      <a:alpha val="43137"/>
                    </a:srgbClr>
                  </a:outerShdw>
                </a:effectLst>
              </a:rPr>
              <a:t>日間 </a:t>
            </a:r>
            <a:r>
              <a:rPr lang="it-IT" altLang="ja-JP" sz="2400" dirty="0">
                <a:effectLst>
                  <a:outerShdw blurRad="38100" dist="38100" dir="2700000" algn="tl">
                    <a:srgbClr val="000000">
                      <a:alpha val="43137"/>
                    </a:srgbClr>
                  </a:outerShdw>
                </a:effectLst>
              </a:rPr>
              <a:t> </a:t>
            </a:r>
            <a:r>
              <a:rPr lang="ja-JP" altLang="en-US" sz="2000" dirty="0">
                <a:effectLst>
                  <a:outerShdw blurRad="38100" dist="38100" dir="2700000" algn="tl">
                    <a:srgbClr val="000000">
                      <a:alpha val="43137"/>
                    </a:srgbClr>
                  </a:outerShdw>
                </a:effectLst>
              </a:rPr>
              <a:t>コース番号：</a:t>
            </a:r>
            <a:r>
              <a:rPr lang="it-IT" altLang="ja-JP" sz="2000" dirty="0">
                <a:effectLst>
                  <a:outerShdw blurRad="38100" dist="38100" dir="2700000" algn="tl">
                    <a:srgbClr val="000000">
                      <a:alpha val="43137"/>
                    </a:srgbClr>
                  </a:outerShdw>
                </a:effectLst>
              </a:rPr>
              <a:t> TRRFV07R</a:t>
            </a:r>
            <a:endParaRPr lang="it-IT" sz="2000" dirty="0">
              <a:effectLst>
                <a:outerShdw blurRad="38100" dist="38100" dir="2700000" algn="tl">
                  <a:srgbClr val="000000">
                    <a:alpha val="43137"/>
                  </a:srgbClr>
                </a:outerShdw>
              </a:effectLst>
            </a:endParaRPr>
          </a:p>
        </p:txBody>
      </p:sp>
      <p:pic>
        <p:nvPicPr>
          <p:cNvPr id="21" name="Segnaposto contenuto 20">
            <a:extLst>
              <a:ext uri="{FF2B5EF4-FFF2-40B4-BE49-F238E27FC236}">
                <a16:creationId xmlns="" xmlns:a16="http://schemas.microsoft.com/office/drawing/2014/main" id="{B2067F1B-F0C6-45C1-8C2D-9A003167347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a:stretch/>
        </p:blipFill>
        <p:spPr>
          <a:xfrm>
            <a:off x="8818880" y="2663001"/>
            <a:ext cx="2994731" cy="21217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2191387946"/>
              </p:ext>
            </p:extLst>
          </p:nvPr>
        </p:nvGraphicFramePr>
        <p:xfrm>
          <a:off x="838200" y="58255"/>
          <a:ext cx="5532120" cy="6595408"/>
        </p:xfrm>
        <a:graphic>
          <a:graphicData uri="http://schemas.openxmlformats.org/drawingml/2006/table">
            <a:tbl>
              <a:tblPr bandRow="1">
                <a:tableStyleId>{7DF18680-E054-41AD-8BC1-D1AEF772440D}</a:tableStyleId>
              </a:tblPr>
              <a:tblGrid>
                <a:gridCol w="939800">
                  <a:extLst>
                    <a:ext uri="{9D8B030D-6E8A-4147-A177-3AD203B41FA5}">
                      <a16:colId xmlns="" xmlns:a16="http://schemas.microsoft.com/office/drawing/2014/main" val="2915347266"/>
                    </a:ext>
                  </a:extLst>
                </a:gridCol>
                <a:gridCol w="4592320">
                  <a:extLst>
                    <a:ext uri="{9D8B030D-6E8A-4147-A177-3AD203B41FA5}">
                      <a16:colId xmlns="" xmlns:a16="http://schemas.microsoft.com/office/drawing/2014/main" val="538613229"/>
                    </a:ext>
                  </a:extLst>
                </a:gridCol>
              </a:tblGrid>
              <a:tr h="599440">
                <a:tc>
                  <a:txBody>
                    <a:bodyPr/>
                    <a:lstStyle/>
                    <a:p>
                      <a:r>
                        <a:rPr lang="it-IT" altLang="ja-JP" dirty="0"/>
                        <a:t>1</a:t>
                      </a:r>
                      <a:r>
                        <a:rPr lang="ja-JP" altLang="it-IT" dirty="0"/>
                        <a:t>日目</a:t>
                      </a:r>
                      <a:endParaRPr lang="it-IT" dirty="0"/>
                    </a:p>
                  </a:txBody>
                  <a:tcPr/>
                </a:tc>
                <a:tc>
                  <a:txBody>
                    <a:bodyPr/>
                    <a:lstStyle/>
                    <a:p>
                      <a:r>
                        <a:rPr lang="ja-JP" altLang="it-IT" dirty="0"/>
                        <a:t>ご到着後お客様ご自身でホテルへ移動</a:t>
                      </a:r>
                      <a:endParaRPr lang="it-IT" dirty="0"/>
                    </a:p>
                    <a:p>
                      <a:r>
                        <a:rPr lang="ja-JP" altLang="it-IT" dirty="0"/>
                        <a:t>ローマ　ホテル泊</a:t>
                      </a:r>
                      <a:endParaRPr lang="it-IT" dirty="0"/>
                    </a:p>
                  </a:txBody>
                  <a:tcPr/>
                </a:tc>
                <a:extLst>
                  <a:ext uri="{0D108BD9-81ED-4DB2-BD59-A6C34878D82A}">
                    <a16:rowId xmlns="" xmlns:a16="http://schemas.microsoft.com/office/drawing/2014/main" val="4131099747"/>
                  </a:ext>
                </a:extLst>
              </a:tr>
              <a:tr h="1541945">
                <a:tc>
                  <a:txBody>
                    <a:bodyPr/>
                    <a:lstStyle/>
                    <a:p>
                      <a:r>
                        <a:rPr lang="it-IT" altLang="ja-JP" dirty="0"/>
                        <a:t>2</a:t>
                      </a:r>
                      <a:r>
                        <a:rPr lang="ja-JP" altLang="it-IT" dirty="0"/>
                        <a:t>日目</a:t>
                      </a:r>
                      <a:endParaRPr lang="it-IT" dirty="0"/>
                    </a:p>
                  </a:txBody>
                  <a:tcPr/>
                </a:tc>
                <a:tc>
                  <a:txBody>
                    <a:bodyPr/>
                    <a:lstStyle/>
                    <a:p>
                      <a:r>
                        <a:rPr lang="ja-JP" altLang="it-IT" dirty="0"/>
                        <a:t>日本語ガイドとミニバンでローマ午前観光</a:t>
                      </a:r>
                      <a:endParaRPr lang="it-IT" dirty="0"/>
                    </a:p>
                    <a:p>
                      <a:pPr lvl="1"/>
                      <a:r>
                        <a:rPr lang="ja-JP" altLang="it-IT" dirty="0"/>
                        <a:t>入場観光</a:t>
                      </a:r>
                      <a:r>
                        <a:rPr lang="it-IT" altLang="ja-JP" dirty="0"/>
                        <a:t>: </a:t>
                      </a:r>
                      <a:r>
                        <a:rPr lang="ja-JP" altLang="it-IT" dirty="0"/>
                        <a:t>サンピエトロ大聖堂</a:t>
                      </a:r>
                    </a:p>
                    <a:p>
                      <a:pPr lvl="1"/>
                      <a:r>
                        <a:rPr lang="ja-JP" altLang="it-IT" dirty="0"/>
                        <a:t>外観観光</a:t>
                      </a:r>
                      <a:r>
                        <a:rPr lang="it-IT" altLang="ja-JP" dirty="0"/>
                        <a:t>: </a:t>
                      </a:r>
                      <a:r>
                        <a:rPr lang="ja-JP" altLang="it-IT" dirty="0"/>
                        <a:t>トレビの泉</a:t>
                      </a:r>
                      <a:r>
                        <a:rPr lang="it-IT" altLang="ja-JP" dirty="0"/>
                        <a:t>, </a:t>
                      </a:r>
                      <a:r>
                        <a:rPr lang="ja-JP" altLang="it-IT" dirty="0"/>
                        <a:t>コロッセオ</a:t>
                      </a:r>
                      <a:r>
                        <a:rPr lang="it-IT" altLang="ja-JP" dirty="0"/>
                        <a:t>, </a:t>
                      </a:r>
                    </a:p>
                    <a:p>
                      <a:pPr lvl="1"/>
                      <a:r>
                        <a:rPr lang="it-IT" altLang="ja-JP" dirty="0"/>
                        <a:t>               </a:t>
                      </a:r>
                      <a:r>
                        <a:rPr lang="ja-JP" altLang="it-IT" dirty="0"/>
                        <a:t>　真実の口</a:t>
                      </a:r>
                      <a:r>
                        <a:rPr lang="it-IT" altLang="ja-JP" dirty="0"/>
                        <a:t>, </a:t>
                      </a:r>
                      <a:r>
                        <a:rPr lang="ja-JP" altLang="it-IT" dirty="0"/>
                        <a:t>スペイン広場</a:t>
                      </a:r>
                    </a:p>
                    <a:p>
                      <a:r>
                        <a:rPr lang="ja-JP" altLang="it-IT" dirty="0"/>
                        <a:t>ローマ　ホテル泊</a:t>
                      </a:r>
                      <a:endParaRPr lang="it-IT" dirty="0"/>
                    </a:p>
                  </a:txBody>
                  <a:tcPr/>
                </a:tc>
                <a:extLst>
                  <a:ext uri="{0D108BD9-81ED-4DB2-BD59-A6C34878D82A}">
                    <a16:rowId xmlns="" xmlns:a16="http://schemas.microsoft.com/office/drawing/2014/main" val="1965110557"/>
                  </a:ext>
                </a:extLst>
              </a:tr>
              <a:tr h="942054">
                <a:tc>
                  <a:txBody>
                    <a:bodyPr/>
                    <a:lstStyle/>
                    <a:p>
                      <a:r>
                        <a:rPr lang="it-IT" altLang="ja-JP" dirty="0"/>
                        <a:t>3</a:t>
                      </a:r>
                      <a:r>
                        <a:rPr lang="ja-JP" altLang="it-IT" dirty="0"/>
                        <a:t>日目</a:t>
                      </a:r>
                      <a:endParaRPr lang="it-IT" dirty="0"/>
                    </a:p>
                  </a:txBody>
                  <a:tcPr/>
                </a:tc>
                <a:tc>
                  <a:txBody>
                    <a:bodyPr/>
                    <a:lstStyle/>
                    <a:p>
                      <a:r>
                        <a:rPr lang="ja-JP" altLang="it-IT" dirty="0"/>
                        <a:t>自由行動</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t>ローマからフィレンツェへ列車移動</a:t>
                      </a:r>
                      <a:r>
                        <a:rPr lang="ja-JP" altLang="it-IT" sz="1200" dirty="0"/>
                        <a:t>（</a:t>
                      </a:r>
                      <a:r>
                        <a:rPr lang="it-IT" altLang="ja-JP" sz="1200" dirty="0"/>
                        <a:t>2</a:t>
                      </a:r>
                      <a:r>
                        <a:rPr lang="ja-JP" altLang="it-IT" sz="1200" dirty="0"/>
                        <a:t>等）</a:t>
                      </a:r>
                      <a:endParaRPr lang="it-IT" sz="1200" dirty="0"/>
                    </a:p>
                    <a:p>
                      <a:r>
                        <a:rPr lang="ja-JP" altLang="it-IT" dirty="0"/>
                        <a:t>フィレンツェ　ホテル泊</a:t>
                      </a:r>
                      <a:endParaRPr lang="it-IT" dirty="0"/>
                    </a:p>
                  </a:txBody>
                  <a:tcPr/>
                </a:tc>
                <a:extLst>
                  <a:ext uri="{0D108BD9-81ED-4DB2-BD59-A6C34878D82A}">
                    <a16:rowId xmlns="" xmlns:a16="http://schemas.microsoft.com/office/drawing/2014/main" val="831877265"/>
                  </a:ext>
                </a:extLst>
              </a:tr>
              <a:tr h="1249115">
                <a:tc>
                  <a:txBody>
                    <a:bodyPr/>
                    <a:lstStyle/>
                    <a:p>
                      <a:r>
                        <a:rPr lang="it-IT" altLang="ja-JP" dirty="0"/>
                        <a:t>4</a:t>
                      </a:r>
                      <a:r>
                        <a:rPr lang="ja-JP" altLang="it-IT" dirty="0"/>
                        <a:t>日目</a:t>
                      </a:r>
                      <a:endParaRPr lang="it-IT" dirty="0"/>
                    </a:p>
                  </a:txBody>
                  <a:tcPr/>
                </a:tc>
                <a:tc>
                  <a:txBody>
                    <a:bodyPr/>
                    <a:lstStyle/>
                    <a:p>
                      <a:r>
                        <a:rPr lang="ja-JP" altLang="it-IT" sz="1600" dirty="0"/>
                        <a:t>日本語ガイドと徒歩でフィレンツェ午前観光</a:t>
                      </a:r>
                      <a:endParaRPr lang="it-IT" sz="1600" dirty="0"/>
                    </a:p>
                    <a:p>
                      <a:pPr lvl="1"/>
                      <a:r>
                        <a:rPr lang="ja-JP" altLang="it-IT" dirty="0"/>
                        <a:t>入場観光</a:t>
                      </a:r>
                      <a:r>
                        <a:rPr lang="it-IT" dirty="0"/>
                        <a:t>: </a:t>
                      </a:r>
                      <a:r>
                        <a:rPr lang="ja-JP" altLang="it-IT" dirty="0"/>
                        <a:t>ドゥオモ</a:t>
                      </a:r>
                      <a:endParaRPr lang="it-IT" dirty="0"/>
                    </a:p>
                    <a:p>
                      <a:pPr lvl="1"/>
                      <a:r>
                        <a:rPr lang="ja-JP" altLang="it-IT" sz="1600" dirty="0"/>
                        <a:t>外観観光</a:t>
                      </a:r>
                      <a:r>
                        <a:rPr lang="it-IT" sz="1600" dirty="0"/>
                        <a:t>: </a:t>
                      </a:r>
                      <a:r>
                        <a:rPr lang="ja-JP" altLang="it-IT" sz="1600" dirty="0"/>
                        <a:t>シニョリーア広場</a:t>
                      </a:r>
                      <a:r>
                        <a:rPr lang="it-IT" sz="1600" dirty="0"/>
                        <a:t>, </a:t>
                      </a:r>
                      <a:r>
                        <a:rPr lang="ja-JP" altLang="it-IT" sz="1600" dirty="0"/>
                        <a:t>ベッキオ橋</a:t>
                      </a:r>
                      <a:endParaRPr lang="it-IT" sz="1600" dirty="0"/>
                    </a:p>
                    <a:p>
                      <a:r>
                        <a:rPr lang="ja-JP" altLang="it-IT" dirty="0"/>
                        <a:t>フィレンツェ　ホテル泊</a:t>
                      </a:r>
                      <a:endParaRPr lang="it-IT" dirty="0"/>
                    </a:p>
                  </a:txBody>
                  <a:tcPr/>
                </a:tc>
                <a:extLst>
                  <a:ext uri="{0D108BD9-81ED-4DB2-BD59-A6C34878D82A}">
                    <a16:rowId xmlns="" xmlns:a16="http://schemas.microsoft.com/office/drawing/2014/main" val="3719160819"/>
                  </a:ext>
                </a:extLst>
              </a:tr>
              <a:tr h="942054">
                <a:tc>
                  <a:txBody>
                    <a:bodyPr/>
                    <a:lstStyle/>
                    <a:p>
                      <a:r>
                        <a:rPr lang="it-IT" altLang="ja-JP" dirty="0"/>
                        <a:t>5</a:t>
                      </a:r>
                      <a:r>
                        <a:rPr lang="ja-JP" altLang="it-IT" dirty="0"/>
                        <a:t>日目</a:t>
                      </a:r>
                      <a:endParaRPr lang="it-IT" dirty="0"/>
                    </a:p>
                  </a:txBody>
                  <a:tcPr/>
                </a:tc>
                <a:tc>
                  <a:txBody>
                    <a:bodyPr/>
                    <a:lstStyle/>
                    <a:p>
                      <a:r>
                        <a:rPr lang="ja-JP" altLang="it-IT" dirty="0"/>
                        <a:t>自由行動</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t>フィレンツェからベニスへ列車移動</a:t>
                      </a:r>
                      <a:r>
                        <a:rPr lang="ja-JP" altLang="it-IT" sz="1200" dirty="0"/>
                        <a:t>（</a:t>
                      </a:r>
                      <a:r>
                        <a:rPr lang="it-IT" altLang="ja-JP" sz="1200" dirty="0"/>
                        <a:t>2</a:t>
                      </a:r>
                      <a:r>
                        <a:rPr lang="ja-JP" altLang="it-IT" sz="1200" dirty="0"/>
                        <a:t>等）</a:t>
                      </a: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t>ベニス　ホテル泊</a:t>
                      </a:r>
                      <a:endParaRPr lang="it-IT" dirty="0"/>
                    </a:p>
                  </a:txBody>
                  <a:tcPr/>
                </a:tc>
                <a:extLst>
                  <a:ext uri="{0D108BD9-81ED-4DB2-BD59-A6C34878D82A}">
                    <a16:rowId xmlns="" xmlns:a16="http://schemas.microsoft.com/office/drawing/2014/main" val="1116564671"/>
                  </a:ext>
                </a:extLst>
              </a:tr>
              <a:tr h="615252">
                <a:tc>
                  <a:txBody>
                    <a:bodyPr/>
                    <a:lstStyle/>
                    <a:p>
                      <a:r>
                        <a:rPr lang="it-IT" altLang="ja-JP" dirty="0"/>
                        <a:t>6</a:t>
                      </a:r>
                      <a:r>
                        <a:rPr lang="ja-JP" altLang="it-IT" dirty="0"/>
                        <a:t>日目</a:t>
                      </a:r>
                      <a:endParaRPr lang="it-IT" dirty="0"/>
                    </a:p>
                  </a:txBody>
                  <a:tcPr/>
                </a:tc>
                <a:tc>
                  <a:txBody>
                    <a:bodyPr/>
                    <a:lstStyle/>
                    <a:p>
                      <a:r>
                        <a:rPr lang="ja-JP" altLang="it-IT" dirty="0"/>
                        <a:t>終日自由行動</a:t>
                      </a:r>
                      <a:endParaRPr lang="en-US" dirty="0"/>
                    </a:p>
                    <a:p>
                      <a:r>
                        <a:rPr lang="ja-JP" altLang="it-IT" dirty="0"/>
                        <a:t>ベニス　ホテル泊</a:t>
                      </a:r>
                      <a:endParaRPr lang="en-US" dirty="0"/>
                    </a:p>
                  </a:txBody>
                  <a:tcPr/>
                </a:tc>
                <a:extLst>
                  <a:ext uri="{0D108BD9-81ED-4DB2-BD59-A6C34878D82A}">
                    <a16:rowId xmlns="" xmlns:a16="http://schemas.microsoft.com/office/drawing/2014/main" val="1018185797"/>
                  </a:ext>
                </a:extLst>
              </a:tr>
              <a:tr h="376821">
                <a:tc>
                  <a:txBody>
                    <a:bodyPr/>
                    <a:lstStyle/>
                    <a:p>
                      <a:r>
                        <a:rPr lang="it-IT" altLang="ja-JP" dirty="0"/>
                        <a:t>7</a:t>
                      </a:r>
                      <a:r>
                        <a:rPr lang="ja-JP" altLang="it-IT" dirty="0"/>
                        <a:t>日目</a:t>
                      </a:r>
                      <a:endParaRPr lang="it-IT" dirty="0"/>
                    </a:p>
                  </a:txBody>
                  <a:tcPr/>
                </a:tc>
                <a:tc>
                  <a:txBody>
                    <a:bodyPr/>
                    <a:lstStyle/>
                    <a:p>
                      <a:r>
                        <a:rPr lang="ja-JP" altLang="it-IT" dirty="0"/>
                        <a:t>ご出発まで自由行動</a:t>
                      </a:r>
                      <a:endParaRPr lang="it-IT" altLang="ja-JP" dirty="0"/>
                    </a:p>
                    <a:p>
                      <a:r>
                        <a:rPr lang="ja-JP" altLang="it-IT" dirty="0"/>
                        <a:t>空港までお客様ご自身で移動</a:t>
                      </a:r>
                      <a:endParaRPr lang="it-IT" dirty="0"/>
                    </a:p>
                  </a:txBody>
                  <a:tcPr/>
                </a:tc>
                <a:extLst>
                  <a:ext uri="{0D108BD9-81ED-4DB2-BD59-A6C34878D82A}">
                    <a16:rowId xmlns="" xmlns:a16="http://schemas.microsoft.com/office/drawing/2014/main" val="2040620694"/>
                  </a:ext>
                </a:extLst>
              </a:tr>
            </a:tbl>
          </a:graphicData>
        </a:graphic>
      </p:graphicFrame>
      <p:pic>
        <p:nvPicPr>
          <p:cNvPr id="4" name="Immagine 3">
            <a:extLst>
              <a:ext uri="{FF2B5EF4-FFF2-40B4-BE49-F238E27FC236}">
                <a16:creationId xmlns="" xmlns:a16="http://schemas.microsoft.com/office/drawing/2014/main" id="{ECB3834D-848E-4BCB-96C7-3020A0DF138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a:stretch/>
        </p:blipFill>
        <p:spPr>
          <a:xfrm>
            <a:off x="6764705" y="1184673"/>
            <a:ext cx="2661235" cy="21376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Immagine 4">
            <a:extLst>
              <a:ext uri="{FF2B5EF4-FFF2-40B4-BE49-F238E27FC236}">
                <a16:creationId xmlns="" xmlns:a16="http://schemas.microsoft.com/office/drawing/2014/main" id="{7AD2FA86-3AB2-4272-BCDB-3CB765FC877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6764278" y="4376249"/>
            <a:ext cx="2651753" cy="2029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Segnaposto numero diapositiva 2"/>
          <p:cNvSpPr>
            <a:spLocks noGrp="1"/>
          </p:cNvSpPr>
          <p:nvPr>
            <p:ph type="sldNum" sz="quarter" idx="12"/>
          </p:nvPr>
        </p:nvSpPr>
        <p:spPr/>
        <p:txBody>
          <a:bodyPr/>
          <a:lstStyle/>
          <a:p>
            <a:fld id="{2B3CDC31-D093-4967-811B-0D1E37913E94}" type="slidenum">
              <a:rPr lang="it-IT" smtClean="0"/>
              <a:t>15</a:t>
            </a:fld>
            <a:endParaRPr lang="it-IT"/>
          </a:p>
        </p:txBody>
      </p:sp>
    </p:spTree>
    <p:extLst>
      <p:ext uri="{BB962C8B-B14F-4D97-AF65-F5344CB8AC3E}">
        <p14:creationId xmlns:p14="http://schemas.microsoft.com/office/powerpoint/2010/main" val="744361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462251972"/>
              </p:ext>
            </p:extLst>
          </p:nvPr>
        </p:nvGraphicFramePr>
        <p:xfrm>
          <a:off x="4236720" y="386084"/>
          <a:ext cx="7488000" cy="6484960"/>
        </p:xfrm>
        <a:graphic>
          <a:graphicData uri="http://schemas.openxmlformats.org/drawingml/2006/table">
            <a:tbl>
              <a:tblPr firstRow="1" bandRow="1">
                <a:tableStyleId>{22838BEF-8BB2-4498-84A7-C5851F593DF1}</a:tableStyleId>
              </a:tblPr>
              <a:tblGrid>
                <a:gridCol w="7488000">
                  <a:extLst>
                    <a:ext uri="{9D8B030D-6E8A-4147-A177-3AD203B41FA5}">
                      <a16:colId xmlns="" xmlns:a16="http://schemas.microsoft.com/office/drawing/2014/main" val="2915347266"/>
                    </a:ext>
                  </a:extLst>
                </a:gridCol>
              </a:tblGrid>
              <a:tr h="2082799">
                <a:tc>
                  <a:txBody>
                    <a:bodyPr/>
                    <a:lstStyle/>
                    <a:p>
                      <a:r>
                        <a:rPr lang="ja-JP" altLang="it-IT" b="0" dirty="0"/>
                        <a:t>ツアー料金に含まれるもの</a:t>
                      </a:r>
                      <a:r>
                        <a:rPr lang="it-IT" altLang="ja-JP" b="0" dirty="0"/>
                        <a:t>:</a:t>
                      </a:r>
                    </a:p>
                    <a:p>
                      <a:pPr marL="742950" lvl="1" indent="-285750" algn="l">
                        <a:buFont typeface="Courier New" panose="02070309020205020404" pitchFamily="49" charset="0"/>
                        <a:buChar char="o"/>
                      </a:pPr>
                      <a:r>
                        <a:rPr lang="ja-JP" altLang="it-IT" b="0" dirty="0"/>
                        <a:t>ローマ　ウナホテルズ デコ ローマ　</a:t>
                      </a:r>
                      <a:r>
                        <a:rPr lang="it-IT" altLang="ja-JP" b="0" dirty="0"/>
                        <a:t>2</a:t>
                      </a:r>
                      <a:r>
                        <a:rPr lang="ja-JP" altLang="it-IT" b="0" dirty="0"/>
                        <a:t>泊（</a:t>
                      </a:r>
                      <a:r>
                        <a:rPr lang="it-IT" altLang="ja-JP" b="0" dirty="0"/>
                        <a:t>1</a:t>
                      </a:r>
                      <a:r>
                        <a:rPr lang="ja-JP" altLang="it-IT" b="0" dirty="0"/>
                        <a:t>室</a:t>
                      </a:r>
                      <a:r>
                        <a:rPr lang="it-IT" altLang="ja-JP" b="0" dirty="0"/>
                        <a:t>2</a:t>
                      </a:r>
                      <a:r>
                        <a:rPr lang="ja-JP" altLang="it-IT" b="0" dirty="0"/>
                        <a:t>名使用）</a:t>
                      </a:r>
                      <a:endParaRPr lang="it-IT" altLang="ja-JP" b="0" dirty="0"/>
                    </a:p>
                    <a:p>
                      <a:pPr marL="720000" lvl="2" indent="0" algn="l">
                        <a:buFont typeface="Courier New" panose="02070309020205020404" pitchFamily="49" charset="0"/>
                        <a:buNone/>
                      </a:pPr>
                      <a:r>
                        <a:rPr lang="ja-JP" altLang="it-IT" b="0" dirty="0"/>
                        <a:t>フィレンツェ　ホテル サンタ マリア ノヴェッラ　</a:t>
                      </a:r>
                      <a:r>
                        <a:rPr lang="it-IT" altLang="ja-JP" b="0" dirty="0"/>
                        <a:t>2</a:t>
                      </a:r>
                      <a:r>
                        <a:rPr lang="ja-JP" altLang="it-IT" b="0" dirty="0"/>
                        <a:t>泊（</a:t>
                      </a:r>
                      <a:r>
                        <a:rPr lang="it-IT" altLang="ja-JP" b="0" dirty="0"/>
                        <a:t>1</a:t>
                      </a:r>
                      <a:r>
                        <a:rPr lang="ja-JP" altLang="it-IT" b="0" dirty="0"/>
                        <a:t>室</a:t>
                      </a:r>
                      <a:r>
                        <a:rPr lang="it-IT" altLang="ja-JP" b="0" dirty="0"/>
                        <a:t>2</a:t>
                      </a:r>
                      <a:r>
                        <a:rPr lang="ja-JP" altLang="it-IT" b="0" dirty="0"/>
                        <a:t>名使用）　　　　　　</a:t>
                      </a:r>
                      <a:endParaRPr lang="it-IT" altLang="ja-JP" b="0" dirty="0"/>
                    </a:p>
                    <a:p>
                      <a:pPr marL="720000" lvl="2" indent="0" algn="l">
                        <a:buFont typeface="Courier New" panose="02070309020205020404" pitchFamily="49" charset="0"/>
                        <a:buNone/>
                      </a:pPr>
                      <a:r>
                        <a:rPr lang="ja-JP" altLang="it-IT" b="0" dirty="0"/>
                        <a:t>ベニス　パレス ボンヴェッキアティ　</a:t>
                      </a:r>
                      <a:r>
                        <a:rPr lang="it-IT" altLang="ja-JP" b="0" dirty="0"/>
                        <a:t>2</a:t>
                      </a:r>
                      <a:r>
                        <a:rPr lang="ja-JP" altLang="it-IT" b="0" dirty="0"/>
                        <a:t>泊（</a:t>
                      </a:r>
                      <a:r>
                        <a:rPr lang="it-IT" altLang="ja-JP" b="0" dirty="0"/>
                        <a:t>1</a:t>
                      </a:r>
                      <a:r>
                        <a:rPr lang="ja-JP" altLang="it-IT" b="0" dirty="0"/>
                        <a:t>室</a:t>
                      </a:r>
                      <a:r>
                        <a:rPr lang="it-IT" altLang="ja-JP" b="0" dirty="0"/>
                        <a:t>2</a:t>
                      </a:r>
                      <a:r>
                        <a:rPr lang="ja-JP" altLang="it-IT" b="0" dirty="0"/>
                        <a:t>名使用）</a:t>
                      </a:r>
                    </a:p>
                    <a:p>
                      <a:pPr marL="742950" lvl="1" indent="-285750">
                        <a:buFont typeface="Courier New" panose="02070309020205020404" pitchFamily="49" charset="0"/>
                        <a:buChar char="o"/>
                      </a:pPr>
                      <a:r>
                        <a:rPr lang="ja-JP" altLang="it-IT" b="0" dirty="0"/>
                        <a:t>ホテルでの朝食</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日本語ガイドとミニバンでのローマ半日観光</a:t>
                      </a:r>
                      <a:endParaRPr kumimoji="0" lang="it-IT"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日本語ガイドによるフィレンツエ半日観光</a:t>
                      </a:r>
                      <a:endParaRPr kumimoji="0" lang="it-IT"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ローマからフィレンツェへの</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等列車乗車券</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lvl="1" indent="-285750">
                        <a:buFont typeface="Courier New" panose="02070309020205020404" pitchFamily="49" charset="0"/>
                        <a:buChar char="o"/>
                      </a:pPr>
                      <a:r>
                        <a:rPr lang="ja-JP" altLang="it-IT" b="0" dirty="0"/>
                        <a:t>フィレンツェからベニスへの</a:t>
                      </a:r>
                      <a:r>
                        <a:rPr lang="it-IT" altLang="ja-JP" b="0" dirty="0"/>
                        <a:t>2</a:t>
                      </a:r>
                      <a:r>
                        <a:rPr lang="ja-JP" altLang="it-IT" b="0" dirty="0"/>
                        <a:t>等列車乗車券</a:t>
                      </a:r>
                      <a:endParaRPr lang="it-IT" b="0" dirty="0"/>
                    </a:p>
                  </a:txBody>
                  <a:tcPr/>
                </a:tc>
                <a:extLst>
                  <a:ext uri="{0D108BD9-81ED-4DB2-BD59-A6C34878D82A}">
                    <a16:rowId xmlns="" xmlns:a16="http://schemas.microsoft.com/office/drawing/2014/main" val="4131099747"/>
                  </a:ext>
                </a:extLst>
              </a:tr>
              <a:tr h="14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ツアー料金に含まれないもの</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宿泊税</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ホテルへ直接お支払い下さい</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空港、ホテルのポーター代</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入場料</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チップ</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表記されている以外のサービス</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719160819"/>
                  </a:ext>
                </a:extLst>
              </a:tr>
              <a:tr h="879203">
                <a:tc>
                  <a:txBody>
                    <a:bodyPr/>
                    <a:lstStyle/>
                    <a:p>
                      <a:pPr marL="0" indent="0">
                        <a:buFont typeface="Courier New" panose="02070309020205020404" pitchFamily="49" charset="0"/>
                        <a:buNone/>
                      </a:pPr>
                      <a:r>
                        <a:rPr lang="ja-JP" altLang="it-IT" b="0" dirty="0" smtClean="0">
                          <a:solidFill>
                            <a:sysClr val="windowText" lastClr="000000"/>
                          </a:solidFill>
                        </a:rPr>
                        <a:t>ローマのホテルの延泊料金（</a:t>
                      </a:r>
                      <a:r>
                        <a:rPr lang="it-IT" altLang="ja-JP" b="0" dirty="0" smtClean="0">
                          <a:solidFill>
                            <a:sysClr val="windowText" lastClr="000000"/>
                          </a:solidFill>
                        </a:rPr>
                        <a:t>1</a:t>
                      </a:r>
                      <a:r>
                        <a:rPr lang="ja-JP" altLang="it-IT" b="0" dirty="0" smtClean="0">
                          <a:solidFill>
                            <a:sysClr val="windowText" lastClr="000000"/>
                          </a:solidFill>
                        </a:rPr>
                        <a:t>泊の料金）</a:t>
                      </a:r>
                    </a:p>
                    <a:p>
                      <a:pPr marL="742950" lvl="1" indent="-285750">
                        <a:buFont typeface="Courier New" panose="02070309020205020404" pitchFamily="49" charset="0"/>
                        <a:buChar char="o"/>
                      </a:pPr>
                      <a:r>
                        <a:rPr lang="it-IT" altLang="ja-JP" b="0" dirty="0" smtClean="0">
                          <a:solidFill>
                            <a:sysClr val="windowText" lastClr="000000"/>
                          </a:solidFill>
                        </a:rPr>
                        <a:t>11/1 – 12/23 , 1/7 – 2/28  :  </a:t>
                      </a:r>
                      <a:r>
                        <a:rPr lang="ja-JP" altLang="it-IT" b="0" dirty="0" smtClean="0">
                          <a:solidFill>
                            <a:sysClr val="windowText" lastClr="000000"/>
                          </a:solidFill>
                        </a:rPr>
                        <a:t>ツイン</a:t>
                      </a:r>
                      <a:r>
                        <a:rPr lang="it-IT" altLang="ja-JP" b="0" dirty="0" smtClean="0">
                          <a:solidFill>
                            <a:sysClr val="windowText" lastClr="000000"/>
                          </a:solidFill>
                        </a:rPr>
                        <a:t>: € 138.00; </a:t>
                      </a:r>
                      <a:r>
                        <a:rPr lang="ja-JP" altLang="it-IT" b="0" dirty="0" smtClean="0">
                          <a:solidFill>
                            <a:sysClr val="windowText" lastClr="000000"/>
                          </a:solidFill>
                        </a:rPr>
                        <a:t>シングル</a:t>
                      </a:r>
                      <a:r>
                        <a:rPr lang="it-IT" altLang="ja-JP" b="0" dirty="0" smtClean="0">
                          <a:solidFill>
                            <a:sysClr val="windowText" lastClr="000000"/>
                          </a:solidFill>
                        </a:rPr>
                        <a:t>: €  121.00</a:t>
                      </a:r>
                    </a:p>
                    <a:p>
                      <a:pPr marL="742950" lvl="1" indent="-285750">
                        <a:buFont typeface="Courier New" panose="02070309020205020404" pitchFamily="49" charset="0"/>
                        <a:buChar char="o"/>
                      </a:pPr>
                      <a:r>
                        <a:rPr lang="it-IT" altLang="ja-JP" b="0" dirty="0" smtClean="0">
                          <a:solidFill>
                            <a:sysClr val="windowText" lastClr="000000"/>
                          </a:solidFill>
                        </a:rPr>
                        <a:t>12/24 – 1/6 , 3/1 – 3/31 : </a:t>
                      </a:r>
                      <a:r>
                        <a:rPr lang="ja-JP" altLang="it-IT" b="0" dirty="0" smtClean="0">
                          <a:solidFill>
                            <a:sysClr val="windowText" lastClr="000000"/>
                          </a:solidFill>
                        </a:rPr>
                        <a:t>ツイン</a:t>
                      </a:r>
                      <a:r>
                        <a:rPr lang="it-IT" altLang="ja-JP" b="0" dirty="0" smtClean="0">
                          <a:solidFill>
                            <a:sysClr val="windowText" lastClr="000000"/>
                          </a:solidFill>
                        </a:rPr>
                        <a:t>: € 207.00; </a:t>
                      </a:r>
                      <a:r>
                        <a:rPr lang="ja-JP" altLang="it-IT" b="0" dirty="0" smtClean="0">
                          <a:solidFill>
                            <a:sysClr val="windowText" lastClr="000000"/>
                          </a:solidFill>
                        </a:rPr>
                        <a:t>シングル</a:t>
                      </a:r>
                      <a:r>
                        <a:rPr lang="it-IT" altLang="ja-JP" b="0" dirty="0" smtClean="0">
                          <a:solidFill>
                            <a:sysClr val="windowText" lastClr="000000"/>
                          </a:solidFill>
                        </a:rPr>
                        <a:t>: € 190.00</a:t>
                      </a:r>
                    </a:p>
                  </a:txBody>
                  <a:tcPr/>
                </a:tc>
                <a:extLst>
                  <a:ext uri="{0D108BD9-81ED-4DB2-BD59-A6C34878D82A}">
                    <a16:rowId xmlns="" xmlns:a16="http://schemas.microsoft.com/office/drawing/2014/main" val="3787083568"/>
                  </a:ext>
                </a:extLst>
              </a:tr>
              <a:tr h="998560">
                <a:tc>
                  <a:txBody>
                    <a:bodyPr/>
                    <a:lstStyle/>
                    <a:p>
                      <a:pPr marL="0" indent="0">
                        <a:buFont typeface="Courier New" panose="02070309020205020404" pitchFamily="49" charset="0"/>
                        <a:buNone/>
                      </a:pPr>
                      <a:r>
                        <a:rPr lang="ja-JP" altLang="it-IT" b="0" dirty="0" smtClean="0">
                          <a:solidFill>
                            <a:sysClr val="windowText" lastClr="000000"/>
                          </a:solidFill>
                        </a:rPr>
                        <a:t>フィレンツェのホテルの延泊料金（</a:t>
                      </a:r>
                      <a:r>
                        <a:rPr lang="it-IT" altLang="ja-JP" b="0" dirty="0" smtClean="0">
                          <a:solidFill>
                            <a:sysClr val="windowText" lastClr="000000"/>
                          </a:solidFill>
                        </a:rPr>
                        <a:t>1</a:t>
                      </a:r>
                      <a:r>
                        <a:rPr lang="ja-JP" altLang="it-IT" b="0" dirty="0" smtClean="0">
                          <a:solidFill>
                            <a:sysClr val="windowText" lastClr="000000"/>
                          </a:solidFill>
                        </a:rPr>
                        <a:t>泊の料金）</a:t>
                      </a:r>
                      <a:endParaRPr lang="en-US" b="0" dirty="0" smtClean="0">
                        <a:solidFill>
                          <a:sysClr val="windowText" lastClr="000000"/>
                        </a:solidFill>
                      </a:endParaRPr>
                    </a:p>
                    <a:p>
                      <a:pPr marL="742950" lvl="1" indent="-285750">
                        <a:buFont typeface="Courier New" panose="02070309020205020404" pitchFamily="49" charset="0"/>
                        <a:buChar char="o"/>
                      </a:pPr>
                      <a:r>
                        <a:rPr lang="it-IT" altLang="ja-JP" b="0" dirty="0" smtClean="0">
                          <a:solidFill>
                            <a:sysClr val="windowText" lastClr="000000"/>
                          </a:solidFill>
                        </a:rPr>
                        <a:t>11/1 – 12/23 , 1/7 – 2/28 :  </a:t>
                      </a:r>
                      <a:r>
                        <a:rPr lang="ja-JP" altLang="it-IT" b="0" dirty="0" smtClean="0">
                          <a:solidFill>
                            <a:sysClr val="windowText" lastClr="000000"/>
                          </a:solidFill>
                        </a:rPr>
                        <a:t>ツイン</a:t>
                      </a:r>
                      <a:r>
                        <a:rPr lang="it-IT" altLang="ja-JP" b="0" dirty="0" smtClean="0">
                          <a:solidFill>
                            <a:sysClr val="windowText" lastClr="000000"/>
                          </a:solidFill>
                        </a:rPr>
                        <a:t>: € 135.00; </a:t>
                      </a:r>
                      <a:r>
                        <a:rPr lang="ja-JP" altLang="it-IT" b="0" dirty="0" smtClean="0">
                          <a:solidFill>
                            <a:sysClr val="windowText" lastClr="000000"/>
                          </a:solidFill>
                        </a:rPr>
                        <a:t>シングル</a:t>
                      </a:r>
                      <a:r>
                        <a:rPr lang="it-IT" altLang="ja-JP" b="0" dirty="0" smtClean="0">
                          <a:solidFill>
                            <a:sysClr val="windowText" lastClr="000000"/>
                          </a:solidFill>
                        </a:rPr>
                        <a:t>: € 131.00</a:t>
                      </a:r>
                    </a:p>
                    <a:p>
                      <a:pPr marL="742950" lvl="1" indent="-285750">
                        <a:buFont typeface="Courier New" panose="02070309020205020404" pitchFamily="49" charset="0"/>
                        <a:buChar char="o"/>
                      </a:pPr>
                      <a:r>
                        <a:rPr lang="it-IT" altLang="ja-JP" b="0" dirty="0" smtClean="0">
                          <a:solidFill>
                            <a:sysClr val="windowText" lastClr="000000"/>
                          </a:solidFill>
                        </a:rPr>
                        <a:t>12/24 – 1/6 , 3/1 – 3/31 : </a:t>
                      </a:r>
                      <a:r>
                        <a:rPr lang="ja-JP" altLang="it-IT" b="0" dirty="0" smtClean="0">
                          <a:solidFill>
                            <a:sysClr val="windowText" lastClr="000000"/>
                          </a:solidFill>
                        </a:rPr>
                        <a:t>ツイン</a:t>
                      </a:r>
                      <a:r>
                        <a:rPr lang="it-IT" altLang="ja-JP" b="0" dirty="0" smtClean="0">
                          <a:solidFill>
                            <a:sysClr val="windowText" lastClr="000000"/>
                          </a:solidFill>
                        </a:rPr>
                        <a:t>: € 248.00; </a:t>
                      </a:r>
                      <a:r>
                        <a:rPr lang="ja-JP" altLang="it-IT" b="0" dirty="0" smtClean="0">
                          <a:solidFill>
                            <a:sysClr val="windowText" lastClr="000000"/>
                          </a:solidFill>
                        </a:rPr>
                        <a:t>シングル</a:t>
                      </a:r>
                      <a:r>
                        <a:rPr lang="it-IT" altLang="ja-JP" b="0" dirty="0" smtClean="0">
                          <a:solidFill>
                            <a:sysClr val="windowText" lastClr="000000"/>
                          </a:solidFill>
                        </a:rPr>
                        <a:t>: € 240.00</a:t>
                      </a:r>
                      <a:endParaRPr lang="it-IT" altLang="ja-JP" b="0" dirty="0">
                        <a:solidFill>
                          <a:sysClr val="windowText" lastClr="000000"/>
                        </a:solidFill>
                      </a:endParaRPr>
                    </a:p>
                  </a:txBody>
                  <a:tcPr/>
                </a:tc>
                <a:extLst>
                  <a:ext uri="{0D108BD9-81ED-4DB2-BD59-A6C34878D82A}">
                    <a16:rowId xmlns="" xmlns:a16="http://schemas.microsoft.com/office/drawing/2014/main" val="3079258243"/>
                  </a:ext>
                </a:extLst>
              </a:tr>
            </a:tbl>
          </a:graphicData>
        </a:graphic>
      </p:graphicFrame>
      <p:sp>
        <p:nvSpPr>
          <p:cNvPr id="13" name="CasellaDiTesto 12">
            <a:extLst>
              <a:ext uri="{FF2B5EF4-FFF2-40B4-BE49-F238E27FC236}">
                <a16:creationId xmlns="" xmlns:a16="http://schemas.microsoft.com/office/drawing/2014/main" id="{9C2C4F79-04F2-43F2-8F3B-C49A548BF219}"/>
              </a:ext>
            </a:extLst>
          </p:cNvPr>
          <p:cNvSpPr txBox="1"/>
          <p:nvPr/>
        </p:nvSpPr>
        <p:spPr>
          <a:xfrm>
            <a:off x="250167" y="232913"/>
            <a:ext cx="3838754" cy="3693319"/>
          </a:xfrm>
          <a:prstGeom prst="rect">
            <a:avLst/>
          </a:prstGeom>
          <a:solidFill>
            <a:schemeClr val="accent1">
              <a:lumMod val="20000"/>
              <a:lumOff val="80000"/>
            </a:schemeClr>
          </a:solidFill>
          <a:ln w="3175">
            <a:solidFill>
              <a:schemeClr val="tx1"/>
            </a:solidFill>
          </a:ln>
        </p:spPr>
        <p:txBody>
          <a:bodyPr wrap="square" rtlCol="0">
            <a:spAutoFit/>
          </a:bodyPr>
          <a:lstStyle/>
          <a:p>
            <a:r>
              <a:rPr lang="zh-CN" altLang="it-IT" sz="1300" dirty="0">
                <a:solidFill>
                  <a:schemeClr val="tx1">
                    <a:lumMod val="65000"/>
                    <a:lumOff val="35000"/>
                  </a:schemeClr>
                </a:solidFill>
              </a:rPr>
              <a:t>最小催行人数　</a:t>
            </a:r>
            <a:r>
              <a:rPr lang="it-IT" altLang="zh-CN" sz="1300" dirty="0">
                <a:solidFill>
                  <a:schemeClr val="tx1">
                    <a:lumMod val="65000"/>
                    <a:lumOff val="35000"/>
                  </a:schemeClr>
                </a:solidFill>
              </a:rPr>
              <a:t>2</a:t>
            </a:r>
            <a:r>
              <a:rPr lang="zh-CN" altLang="it-IT" sz="1300" dirty="0">
                <a:solidFill>
                  <a:schemeClr val="tx1">
                    <a:lumMod val="65000"/>
                    <a:lumOff val="35000"/>
                  </a:schemeClr>
                </a:solidFill>
              </a:rPr>
              <a:t>名様</a:t>
            </a:r>
          </a:p>
          <a:p>
            <a:endParaRPr lang="en-US" sz="1300" dirty="0">
              <a:solidFill>
                <a:schemeClr val="tx1">
                  <a:lumMod val="65000"/>
                  <a:lumOff val="35000"/>
                </a:schemeClr>
              </a:solidFill>
            </a:endParaRPr>
          </a:p>
          <a:p>
            <a:r>
              <a:rPr lang="en-US" altLang="ja-JP" sz="1300" dirty="0">
                <a:solidFill>
                  <a:schemeClr val="tx1">
                    <a:lumMod val="65000"/>
                    <a:lumOff val="35000"/>
                  </a:schemeClr>
                </a:solidFill>
              </a:rPr>
              <a:t>11/1 – 12/23 , 1/7 – 2/28</a:t>
            </a:r>
          </a:p>
          <a:p>
            <a:r>
              <a:rPr lang="it-IT" altLang="ja-JP" sz="1300" dirty="0" smtClean="0">
                <a:solidFill>
                  <a:schemeClr val="tx1">
                    <a:lumMod val="65000"/>
                    <a:lumOff val="35000"/>
                  </a:schemeClr>
                </a:solidFill>
              </a:rPr>
              <a:t>1</a:t>
            </a:r>
            <a:r>
              <a:rPr lang="ja-JP" altLang="it-IT" sz="1300" dirty="0">
                <a:solidFill>
                  <a:schemeClr val="tx1">
                    <a:lumMod val="65000"/>
                    <a:lumOff val="35000"/>
                  </a:schemeClr>
                </a:solidFill>
              </a:rPr>
              <a:t>名様料金　</a:t>
            </a:r>
            <a:r>
              <a:rPr lang="it-IT" altLang="ja-JP" sz="1300" dirty="0">
                <a:solidFill>
                  <a:schemeClr val="tx1">
                    <a:lumMod val="65000"/>
                    <a:lumOff val="35000"/>
                  </a:schemeClr>
                </a:solidFill>
              </a:rPr>
              <a:t>: € </a:t>
            </a:r>
            <a:r>
              <a:rPr lang="it-IT" altLang="ja-JP" sz="1300" dirty="0" smtClean="0">
                <a:solidFill>
                  <a:schemeClr val="tx1">
                    <a:lumMod val="65000"/>
                    <a:lumOff val="35000"/>
                  </a:schemeClr>
                </a:solidFill>
              </a:rPr>
              <a:t>767.00 </a:t>
            </a:r>
            <a:endParaRPr lang="it-IT" altLang="ja-JP" sz="1300" dirty="0">
              <a:solidFill>
                <a:schemeClr val="tx1">
                  <a:lumMod val="65000"/>
                  <a:lumOff val="35000"/>
                </a:schemeClr>
              </a:solidFill>
            </a:endParaRPr>
          </a:p>
          <a:p>
            <a:r>
              <a:rPr lang="it-IT" altLang="ja-JP" sz="1300" dirty="0">
                <a:solidFill>
                  <a:schemeClr val="tx1">
                    <a:lumMod val="65000"/>
                    <a:lumOff val="35000"/>
                  </a:schemeClr>
                </a:solidFill>
              </a:rPr>
              <a:t>1</a:t>
            </a:r>
            <a:r>
              <a:rPr lang="ja-JP" altLang="it-IT" sz="1300" dirty="0">
                <a:solidFill>
                  <a:schemeClr val="tx1">
                    <a:lumMod val="65000"/>
                    <a:lumOff val="35000"/>
                  </a:schemeClr>
                </a:solidFill>
              </a:rPr>
              <a:t>室</a:t>
            </a:r>
            <a:r>
              <a:rPr lang="it-IT" altLang="ja-JP" sz="1300" dirty="0">
                <a:solidFill>
                  <a:schemeClr val="tx1">
                    <a:lumMod val="65000"/>
                    <a:lumOff val="35000"/>
                  </a:schemeClr>
                </a:solidFill>
              </a:rPr>
              <a:t>1</a:t>
            </a:r>
            <a:r>
              <a:rPr lang="ja-JP" altLang="it-IT" sz="1300" dirty="0">
                <a:solidFill>
                  <a:schemeClr val="tx1">
                    <a:lumMod val="65000"/>
                    <a:lumOff val="35000"/>
                  </a:schemeClr>
                </a:solidFill>
              </a:rPr>
              <a:t>名利用追加料金</a:t>
            </a:r>
            <a:r>
              <a:rPr lang="it-IT" altLang="ja-JP" sz="1300" dirty="0">
                <a:solidFill>
                  <a:schemeClr val="tx1">
                    <a:lumMod val="65000"/>
                    <a:lumOff val="35000"/>
                  </a:schemeClr>
                </a:solidFill>
              </a:rPr>
              <a:t>: € </a:t>
            </a:r>
            <a:r>
              <a:rPr lang="it-IT" altLang="ja-JP" sz="1300" dirty="0" smtClean="0">
                <a:solidFill>
                  <a:schemeClr val="tx1">
                    <a:lumMod val="65000"/>
                    <a:lumOff val="35000"/>
                  </a:schemeClr>
                </a:solidFill>
              </a:rPr>
              <a:t>381.00</a:t>
            </a:r>
            <a:endParaRPr lang="it-IT" altLang="ja-JP" sz="1300" dirty="0">
              <a:solidFill>
                <a:schemeClr val="tx1">
                  <a:lumMod val="65000"/>
                  <a:lumOff val="35000"/>
                </a:schemeClr>
              </a:solidFill>
            </a:endParaRPr>
          </a:p>
          <a:p>
            <a:endParaRPr lang="it-IT" altLang="ja-JP" sz="1300" dirty="0">
              <a:solidFill>
                <a:schemeClr val="tx1">
                  <a:lumMod val="65000"/>
                  <a:lumOff val="35000"/>
                </a:schemeClr>
              </a:solidFill>
            </a:endParaRPr>
          </a:p>
          <a:p>
            <a:r>
              <a:rPr lang="en-US" altLang="ja-JP" sz="1300" dirty="0">
                <a:solidFill>
                  <a:schemeClr val="tx1">
                    <a:lumMod val="65000"/>
                    <a:lumOff val="35000"/>
                  </a:schemeClr>
                </a:solidFill>
              </a:rPr>
              <a:t>12/24 – 1/6 , 3/1 – 3/21</a:t>
            </a:r>
          </a:p>
          <a:p>
            <a:r>
              <a:rPr lang="it-IT" altLang="ja-JP" sz="1300" dirty="0" smtClean="0">
                <a:solidFill>
                  <a:schemeClr val="tx1">
                    <a:lumMod val="65000"/>
                    <a:lumOff val="35000"/>
                  </a:schemeClr>
                </a:solidFill>
              </a:rPr>
              <a:t>1</a:t>
            </a:r>
            <a:r>
              <a:rPr lang="ja-JP" altLang="it-IT" sz="1300" dirty="0">
                <a:solidFill>
                  <a:schemeClr val="tx1">
                    <a:lumMod val="65000"/>
                    <a:lumOff val="35000"/>
                  </a:schemeClr>
                </a:solidFill>
              </a:rPr>
              <a:t>名様料金　</a:t>
            </a:r>
            <a:r>
              <a:rPr lang="it-IT" altLang="ja-JP" sz="1300" dirty="0">
                <a:solidFill>
                  <a:schemeClr val="tx1">
                    <a:lumMod val="65000"/>
                    <a:lumOff val="35000"/>
                  </a:schemeClr>
                </a:solidFill>
              </a:rPr>
              <a:t>: € </a:t>
            </a:r>
            <a:r>
              <a:rPr lang="it-IT" altLang="ja-JP" sz="1300" dirty="0" smtClean="0">
                <a:solidFill>
                  <a:schemeClr val="tx1">
                    <a:lumMod val="65000"/>
                    <a:lumOff val="35000"/>
                  </a:schemeClr>
                </a:solidFill>
              </a:rPr>
              <a:t>1,099.00</a:t>
            </a:r>
            <a:endParaRPr lang="it-IT" altLang="ja-JP" sz="1300" dirty="0">
              <a:solidFill>
                <a:schemeClr val="tx1">
                  <a:lumMod val="65000"/>
                  <a:lumOff val="35000"/>
                </a:schemeClr>
              </a:solidFill>
            </a:endParaRPr>
          </a:p>
          <a:p>
            <a:r>
              <a:rPr lang="it-IT" altLang="ja-JP" sz="1300" dirty="0">
                <a:solidFill>
                  <a:schemeClr val="tx1">
                    <a:lumMod val="65000"/>
                    <a:lumOff val="35000"/>
                  </a:schemeClr>
                </a:solidFill>
              </a:rPr>
              <a:t>1</a:t>
            </a:r>
            <a:r>
              <a:rPr lang="ja-JP" altLang="it-IT" sz="1300" dirty="0">
                <a:solidFill>
                  <a:schemeClr val="tx1">
                    <a:lumMod val="65000"/>
                    <a:lumOff val="35000"/>
                  </a:schemeClr>
                </a:solidFill>
              </a:rPr>
              <a:t>室</a:t>
            </a:r>
            <a:r>
              <a:rPr lang="it-IT" altLang="ja-JP" sz="1300" dirty="0">
                <a:solidFill>
                  <a:schemeClr val="tx1">
                    <a:lumMod val="65000"/>
                    <a:lumOff val="35000"/>
                  </a:schemeClr>
                </a:solidFill>
              </a:rPr>
              <a:t>1</a:t>
            </a:r>
            <a:r>
              <a:rPr lang="ja-JP" altLang="it-IT" sz="1300" dirty="0">
                <a:solidFill>
                  <a:schemeClr val="tx1">
                    <a:lumMod val="65000"/>
                    <a:lumOff val="35000"/>
                  </a:schemeClr>
                </a:solidFill>
              </a:rPr>
              <a:t>名利用追加料金</a:t>
            </a:r>
            <a:r>
              <a:rPr lang="it-IT" altLang="ja-JP" sz="1300" dirty="0">
                <a:solidFill>
                  <a:schemeClr val="tx1">
                    <a:lumMod val="65000"/>
                    <a:lumOff val="35000"/>
                  </a:schemeClr>
                </a:solidFill>
              </a:rPr>
              <a:t>: € </a:t>
            </a:r>
            <a:r>
              <a:rPr lang="it-IT" altLang="ja-JP" sz="1300" dirty="0" smtClean="0">
                <a:solidFill>
                  <a:schemeClr val="tx1">
                    <a:lumMod val="65000"/>
                    <a:lumOff val="35000"/>
                  </a:schemeClr>
                </a:solidFill>
              </a:rPr>
              <a:t>704.00</a:t>
            </a:r>
            <a:endParaRPr lang="it-IT" altLang="ja-JP" sz="1300" dirty="0">
              <a:solidFill>
                <a:schemeClr val="tx1">
                  <a:lumMod val="65000"/>
                  <a:lumOff val="35000"/>
                </a:schemeClr>
              </a:solidFill>
            </a:endParaRPr>
          </a:p>
          <a:p>
            <a:endParaRPr lang="it-IT" altLang="ja-JP" sz="1300" dirty="0">
              <a:solidFill>
                <a:schemeClr val="tx1">
                  <a:lumMod val="65000"/>
                  <a:lumOff val="35000"/>
                </a:schemeClr>
              </a:solidFill>
            </a:endParaRPr>
          </a:p>
          <a:p>
            <a:r>
              <a:rPr lang="ja-JP" altLang="it-IT" sz="1300" dirty="0">
                <a:solidFill>
                  <a:schemeClr val="tx1">
                    <a:lumMod val="65000"/>
                    <a:lumOff val="35000"/>
                  </a:schemeClr>
                </a:solidFill>
              </a:rPr>
              <a:t>１等列車の追加料金</a:t>
            </a:r>
            <a:r>
              <a:rPr lang="it-IT" altLang="ja-JP" sz="1300" dirty="0">
                <a:solidFill>
                  <a:schemeClr val="tx1">
                    <a:lumMod val="65000"/>
                    <a:lumOff val="35000"/>
                  </a:schemeClr>
                </a:solidFill>
              </a:rPr>
              <a:t>: € </a:t>
            </a:r>
            <a:r>
              <a:rPr lang="it-IT" altLang="ja-JP" sz="1300" dirty="0" smtClean="0">
                <a:solidFill>
                  <a:schemeClr val="tx1">
                    <a:lumMod val="65000"/>
                    <a:lumOff val="35000"/>
                  </a:schemeClr>
                </a:solidFill>
              </a:rPr>
              <a:t>30.00</a:t>
            </a:r>
          </a:p>
          <a:p>
            <a:endParaRPr lang="it-IT" altLang="ja-JP" sz="1300" dirty="0">
              <a:solidFill>
                <a:schemeClr val="tx1">
                  <a:lumMod val="65000"/>
                  <a:lumOff val="35000"/>
                </a:schemeClr>
              </a:solidFill>
            </a:endParaRPr>
          </a:p>
          <a:p>
            <a:r>
              <a:rPr lang="ja-JP" altLang="it-IT" sz="1300" dirty="0">
                <a:solidFill>
                  <a:srgbClr val="FF0000"/>
                </a:solidFill>
              </a:rPr>
              <a:t>ベニ</a:t>
            </a:r>
            <a:r>
              <a:rPr lang="ja-JP" altLang="it-IT" sz="1300" dirty="0" smtClean="0">
                <a:solidFill>
                  <a:srgbClr val="FF0000"/>
                </a:solidFill>
              </a:rPr>
              <a:t>ス</a:t>
            </a:r>
            <a:r>
              <a:rPr lang="ja-JP" altLang="it-IT" sz="1300" dirty="0">
                <a:solidFill>
                  <a:srgbClr val="FF0000"/>
                </a:solidFill>
              </a:rPr>
              <a:t>滞在</a:t>
            </a:r>
            <a:r>
              <a:rPr lang="ja-JP" altLang="it-IT" sz="1300" dirty="0" smtClean="0">
                <a:solidFill>
                  <a:srgbClr val="FF0000"/>
                </a:solidFill>
              </a:rPr>
              <a:t>の</a:t>
            </a:r>
            <a:r>
              <a:rPr lang="ja-JP" altLang="it-IT" sz="1300" dirty="0">
                <a:solidFill>
                  <a:srgbClr val="FF0000"/>
                </a:solidFill>
              </a:rPr>
              <a:t>追</a:t>
            </a:r>
            <a:r>
              <a:rPr lang="ja-JP" altLang="it-IT" sz="1300" dirty="0" smtClean="0">
                <a:solidFill>
                  <a:srgbClr val="FF0000"/>
                </a:solidFill>
              </a:rPr>
              <a:t>加</a:t>
            </a:r>
            <a:r>
              <a:rPr lang="ja-JP" altLang="it-IT" sz="1300" dirty="0">
                <a:solidFill>
                  <a:srgbClr val="FF0000"/>
                </a:solidFill>
              </a:rPr>
              <a:t>料</a:t>
            </a:r>
            <a:r>
              <a:rPr lang="ja-JP" altLang="it-IT" sz="1300" dirty="0" smtClean="0">
                <a:solidFill>
                  <a:srgbClr val="FF0000"/>
                </a:solidFill>
              </a:rPr>
              <a:t>金</a:t>
            </a:r>
            <a:r>
              <a:rPr lang="da-DK" sz="1300" dirty="0" smtClean="0">
                <a:solidFill>
                  <a:srgbClr val="FF0000"/>
                </a:solidFill>
              </a:rPr>
              <a:t>:</a:t>
            </a:r>
            <a:endParaRPr lang="da-DK" sz="1300" dirty="0">
              <a:solidFill>
                <a:srgbClr val="FF0000"/>
              </a:solidFill>
            </a:endParaRPr>
          </a:p>
          <a:p>
            <a:r>
              <a:rPr lang="ja-JP" altLang="it-IT" sz="1300" u="sng" dirty="0" smtClean="0">
                <a:solidFill>
                  <a:srgbClr val="FF0000"/>
                </a:solidFill>
              </a:rPr>
              <a:t>カーニバル</a:t>
            </a:r>
            <a:endParaRPr lang="da-DK" sz="1300" u="sng" dirty="0">
              <a:solidFill>
                <a:srgbClr val="FF0000"/>
              </a:solidFill>
            </a:endParaRPr>
          </a:p>
          <a:p>
            <a:r>
              <a:rPr lang="da-DK" sz="1300" dirty="0">
                <a:solidFill>
                  <a:srgbClr val="FF0000"/>
                </a:solidFill>
              </a:rPr>
              <a:t>2/18 - </a:t>
            </a:r>
            <a:r>
              <a:rPr lang="da-DK" sz="1300" dirty="0" smtClean="0">
                <a:solidFill>
                  <a:srgbClr val="FF0000"/>
                </a:solidFill>
              </a:rPr>
              <a:t>2/24</a:t>
            </a:r>
            <a:r>
              <a:rPr lang="ja-JP" altLang="it-IT" sz="1300" dirty="0" smtClean="0">
                <a:solidFill>
                  <a:srgbClr val="FF0000"/>
                </a:solidFill>
              </a:rPr>
              <a:t>間の滞在</a:t>
            </a:r>
            <a:r>
              <a:rPr lang="da-DK" sz="1300" dirty="0" smtClean="0">
                <a:solidFill>
                  <a:srgbClr val="FF0000"/>
                </a:solidFill>
              </a:rPr>
              <a:t>: </a:t>
            </a:r>
            <a:r>
              <a:rPr lang="da-DK" sz="1300" dirty="0">
                <a:solidFill>
                  <a:srgbClr val="FF0000"/>
                </a:solidFill>
              </a:rPr>
              <a:t>€130 </a:t>
            </a:r>
            <a:r>
              <a:rPr lang="ja-JP" altLang="it-IT" sz="1300" dirty="0" smtClean="0">
                <a:solidFill>
                  <a:srgbClr val="FF0000"/>
                </a:solidFill>
              </a:rPr>
              <a:t>（</a:t>
            </a:r>
            <a:r>
              <a:rPr lang="it-IT" altLang="ja-JP" sz="1300" dirty="0" smtClean="0">
                <a:solidFill>
                  <a:srgbClr val="FF0000"/>
                </a:solidFill>
              </a:rPr>
              <a:t>1</a:t>
            </a:r>
            <a:r>
              <a:rPr lang="ja-JP" altLang="it-IT" sz="1300" dirty="0" smtClean="0">
                <a:solidFill>
                  <a:srgbClr val="FF0000"/>
                </a:solidFill>
              </a:rPr>
              <a:t>部屋</a:t>
            </a:r>
            <a:r>
              <a:rPr lang="it-IT" altLang="ja-JP" sz="1300" dirty="0" smtClean="0">
                <a:solidFill>
                  <a:srgbClr val="FF0000"/>
                </a:solidFill>
              </a:rPr>
              <a:t>1</a:t>
            </a:r>
            <a:r>
              <a:rPr lang="ja-JP" altLang="it-IT" sz="1300" dirty="0" smtClean="0">
                <a:solidFill>
                  <a:srgbClr val="FF0000"/>
                </a:solidFill>
              </a:rPr>
              <a:t>泊）</a:t>
            </a:r>
            <a:endParaRPr lang="da-DK" sz="1300" dirty="0">
              <a:solidFill>
                <a:srgbClr val="FF0000"/>
              </a:solidFill>
            </a:endParaRPr>
          </a:p>
          <a:p>
            <a:r>
              <a:rPr lang="da-DK" sz="1300" dirty="0">
                <a:solidFill>
                  <a:srgbClr val="FF0000"/>
                </a:solidFill>
              </a:rPr>
              <a:t>2/25 – </a:t>
            </a:r>
            <a:r>
              <a:rPr lang="da-DK" sz="1300" dirty="0" smtClean="0">
                <a:solidFill>
                  <a:srgbClr val="FF0000"/>
                </a:solidFill>
              </a:rPr>
              <a:t>3/1</a:t>
            </a:r>
            <a:r>
              <a:rPr lang="ja-JP" altLang="it-IT" sz="1300" dirty="0" smtClean="0">
                <a:solidFill>
                  <a:srgbClr val="FF0000"/>
                </a:solidFill>
              </a:rPr>
              <a:t>間の滞在</a:t>
            </a:r>
            <a:r>
              <a:rPr lang="da-DK" sz="1300" dirty="0" smtClean="0">
                <a:solidFill>
                  <a:srgbClr val="FF0000"/>
                </a:solidFill>
              </a:rPr>
              <a:t>:  </a:t>
            </a:r>
            <a:r>
              <a:rPr lang="da-DK" sz="1300" dirty="0">
                <a:solidFill>
                  <a:srgbClr val="FF0000"/>
                </a:solidFill>
              </a:rPr>
              <a:t>€</a:t>
            </a:r>
            <a:r>
              <a:rPr lang="da-DK" sz="1300" dirty="0" smtClean="0">
                <a:solidFill>
                  <a:srgbClr val="FF0000"/>
                </a:solidFill>
              </a:rPr>
              <a:t>185</a:t>
            </a:r>
            <a:r>
              <a:rPr lang="ja-JP" altLang="it-IT" sz="1300" dirty="0" smtClean="0">
                <a:solidFill>
                  <a:srgbClr val="FF0000"/>
                </a:solidFill>
              </a:rPr>
              <a:t>（</a:t>
            </a:r>
            <a:r>
              <a:rPr lang="it-IT" altLang="ja-JP" sz="1300" dirty="0" smtClean="0">
                <a:solidFill>
                  <a:srgbClr val="FF0000"/>
                </a:solidFill>
              </a:rPr>
              <a:t>1</a:t>
            </a:r>
            <a:r>
              <a:rPr lang="ja-JP" altLang="it-IT" sz="1300" dirty="0">
                <a:solidFill>
                  <a:srgbClr val="FF0000"/>
                </a:solidFill>
              </a:rPr>
              <a:t>部</a:t>
            </a:r>
            <a:r>
              <a:rPr lang="ja-JP" altLang="it-IT" sz="1300" dirty="0" smtClean="0">
                <a:solidFill>
                  <a:srgbClr val="FF0000"/>
                </a:solidFill>
              </a:rPr>
              <a:t>屋</a:t>
            </a:r>
            <a:r>
              <a:rPr lang="it-IT" altLang="ja-JP" sz="1300" dirty="0" smtClean="0">
                <a:solidFill>
                  <a:srgbClr val="FF0000"/>
                </a:solidFill>
              </a:rPr>
              <a:t>1</a:t>
            </a:r>
            <a:r>
              <a:rPr lang="ja-JP" altLang="it-IT" sz="1300" dirty="0" smtClean="0">
                <a:solidFill>
                  <a:srgbClr val="FF0000"/>
                </a:solidFill>
              </a:rPr>
              <a:t>泊）</a:t>
            </a:r>
            <a:endParaRPr lang="da-DK" sz="1300" dirty="0">
              <a:solidFill>
                <a:srgbClr val="FF0000"/>
              </a:solidFill>
            </a:endParaRPr>
          </a:p>
          <a:p>
            <a:r>
              <a:rPr lang="ja-JP" altLang="it-IT" sz="1300" u="sng" dirty="0" smtClean="0">
                <a:solidFill>
                  <a:srgbClr val="FF0000"/>
                </a:solidFill>
              </a:rPr>
              <a:t>週末</a:t>
            </a:r>
            <a:endParaRPr lang="da-DK" sz="1300" u="sng" dirty="0">
              <a:solidFill>
                <a:srgbClr val="FF0000"/>
              </a:solidFill>
            </a:endParaRPr>
          </a:p>
          <a:p>
            <a:r>
              <a:rPr lang="ja-JP" altLang="it-IT" sz="1300" dirty="0" smtClean="0">
                <a:solidFill>
                  <a:srgbClr val="FF0000"/>
                </a:solidFill>
              </a:rPr>
              <a:t>金</a:t>
            </a:r>
            <a:r>
              <a:rPr lang="it-IT" altLang="ja-JP" sz="1300" dirty="0" smtClean="0">
                <a:solidFill>
                  <a:srgbClr val="FF0000"/>
                </a:solidFill>
              </a:rPr>
              <a:t>,</a:t>
            </a:r>
            <a:r>
              <a:rPr lang="ja-JP" altLang="it-IT" sz="1300" dirty="0" smtClean="0">
                <a:solidFill>
                  <a:srgbClr val="FF0000"/>
                </a:solidFill>
              </a:rPr>
              <a:t>土の滞在</a:t>
            </a:r>
            <a:r>
              <a:rPr lang="da-DK" sz="1300" dirty="0" smtClean="0">
                <a:solidFill>
                  <a:srgbClr val="FF0000"/>
                </a:solidFill>
              </a:rPr>
              <a:t>: </a:t>
            </a:r>
            <a:r>
              <a:rPr lang="da-DK" sz="1300" dirty="0">
                <a:solidFill>
                  <a:srgbClr val="FF0000"/>
                </a:solidFill>
              </a:rPr>
              <a:t>€40 </a:t>
            </a:r>
            <a:r>
              <a:rPr lang="ja-JP" altLang="it-IT" sz="1300" dirty="0" smtClean="0">
                <a:solidFill>
                  <a:srgbClr val="FF0000"/>
                </a:solidFill>
              </a:rPr>
              <a:t>（</a:t>
            </a:r>
            <a:r>
              <a:rPr lang="it-IT" altLang="ja-JP" sz="1300" dirty="0" smtClean="0">
                <a:solidFill>
                  <a:srgbClr val="FF0000"/>
                </a:solidFill>
              </a:rPr>
              <a:t>1</a:t>
            </a:r>
            <a:r>
              <a:rPr lang="ja-JP" altLang="it-IT" sz="1300" dirty="0" smtClean="0">
                <a:solidFill>
                  <a:srgbClr val="FF0000"/>
                </a:solidFill>
              </a:rPr>
              <a:t>部屋</a:t>
            </a:r>
            <a:r>
              <a:rPr lang="it-IT" altLang="ja-JP" sz="1300" dirty="0" smtClean="0">
                <a:solidFill>
                  <a:srgbClr val="FF0000"/>
                </a:solidFill>
              </a:rPr>
              <a:t>1</a:t>
            </a:r>
            <a:r>
              <a:rPr lang="ja-JP" altLang="it-IT" sz="1300" dirty="0" smtClean="0">
                <a:solidFill>
                  <a:srgbClr val="FF0000"/>
                </a:solidFill>
              </a:rPr>
              <a:t>泊）</a:t>
            </a:r>
            <a:endParaRPr lang="da-DK" sz="1300" dirty="0">
              <a:solidFill>
                <a:srgbClr val="FF0000"/>
              </a:solidFill>
            </a:endParaRPr>
          </a:p>
        </p:txBody>
      </p:sp>
      <p:graphicFrame>
        <p:nvGraphicFramePr>
          <p:cNvPr id="4" name="Tabella 25">
            <a:extLst>
              <a:ext uri="{FF2B5EF4-FFF2-40B4-BE49-F238E27FC236}">
                <a16:creationId xmlns="" xmlns:a16="http://schemas.microsoft.com/office/drawing/2014/main" id="{F34698A8-E617-4924-A9A9-826EDD2C5E9F}"/>
              </a:ext>
            </a:extLst>
          </p:cNvPr>
          <p:cNvGraphicFramePr>
            <a:graphicFrameLocks/>
          </p:cNvGraphicFramePr>
          <p:nvPr>
            <p:extLst>
              <p:ext uri="{D42A27DB-BD31-4B8C-83A1-F6EECF244321}">
                <p14:modId xmlns:p14="http://schemas.microsoft.com/office/powerpoint/2010/main" val="3328038719"/>
              </p:ext>
            </p:extLst>
          </p:nvPr>
        </p:nvGraphicFramePr>
        <p:xfrm>
          <a:off x="250167" y="4132053"/>
          <a:ext cx="3838754" cy="2725947"/>
        </p:xfrm>
        <a:graphic>
          <a:graphicData uri="http://schemas.openxmlformats.org/drawingml/2006/table">
            <a:tbl>
              <a:tblPr firstRow="1" bandRow="1">
                <a:tableStyleId>{22838BEF-8BB2-4498-84A7-C5851F593DF1}</a:tableStyleId>
              </a:tblPr>
              <a:tblGrid>
                <a:gridCol w="3838754">
                  <a:extLst>
                    <a:ext uri="{9D8B030D-6E8A-4147-A177-3AD203B41FA5}">
                      <a16:colId xmlns="" xmlns:a16="http://schemas.microsoft.com/office/drawing/2014/main" val="2915347266"/>
                    </a:ext>
                  </a:extLst>
                </a:gridCol>
              </a:tblGrid>
              <a:tr h="2725947">
                <a:tc>
                  <a:txBody>
                    <a:bodyPr/>
                    <a:lstStyle/>
                    <a:p>
                      <a:pPr marL="0" lvl="0" indent="-97200" algn="l">
                        <a:lnSpc>
                          <a:spcPct val="100000"/>
                        </a:lnSpc>
                        <a:buFont typeface="Courier New" panose="02070309020205020404" pitchFamily="49" charset="0"/>
                        <a:buNone/>
                      </a:pPr>
                      <a:r>
                        <a:rPr lang="ja-JP" altLang="it-IT" sz="1200" b="0" dirty="0"/>
                        <a:t>ローマ　ホテル　</a:t>
                      </a:r>
                      <a:endParaRPr lang="it-IT" altLang="ja-JP" sz="1200" b="0" dirty="0"/>
                    </a:p>
                    <a:p>
                      <a:pPr marL="0" lvl="0" indent="-97200" algn="l">
                        <a:lnSpc>
                          <a:spcPct val="100000"/>
                        </a:lnSpc>
                        <a:buFont typeface="Courier New" panose="02070309020205020404" pitchFamily="49" charset="0"/>
                        <a:buNone/>
                      </a:pPr>
                      <a:r>
                        <a:rPr lang="ja-JP" altLang="it-IT" sz="1200" b="0" dirty="0"/>
                        <a:t>ウナホテルズ デコ ローマ　</a:t>
                      </a:r>
                      <a:endParaRPr lang="it-IT" altLang="ja-JP" sz="1200" b="0" dirty="0"/>
                    </a:p>
                    <a:p>
                      <a:pPr marL="0" marR="0" lvl="0" indent="-9720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JP" altLang="it-IT" sz="1200" b="0" dirty="0">
                          <a:solidFill>
                            <a:sysClr val="windowText" lastClr="000000"/>
                          </a:solidFill>
                        </a:rPr>
                        <a:t>＊ローマテルミニ駅から徒歩３分の</a:t>
                      </a:r>
                      <a:endParaRPr lang="it-IT" altLang="ja-JP" sz="1200" b="0" dirty="0">
                        <a:solidFill>
                          <a:sysClr val="windowText" lastClr="000000"/>
                        </a:solidFill>
                      </a:endParaRPr>
                    </a:p>
                    <a:p>
                      <a:pPr marL="0" marR="0" lvl="0" indent="-9720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JP" altLang="it-IT" sz="1200" b="0" dirty="0">
                          <a:solidFill>
                            <a:sysClr val="windowText" lastClr="000000"/>
                          </a:solidFill>
                        </a:rPr>
                        <a:t>　四つ星ホテル</a:t>
                      </a:r>
                      <a:r>
                        <a:rPr lang="it-IT" sz="1200" b="0" dirty="0">
                          <a:solidFill>
                            <a:sysClr val="windowText" lastClr="000000"/>
                          </a:solidFill>
                        </a:rPr>
                        <a:t>  </a:t>
                      </a:r>
                    </a:p>
                    <a:p>
                      <a:pPr marL="360000" lvl="1" indent="0" algn="l">
                        <a:lnSpc>
                          <a:spcPct val="100000"/>
                        </a:lnSpc>
                        <a:buFont typeface="Courier New" panose="02070309020205020404" pitchFamily="49" charset="0"/>
                        <a:buNone/>
                      </a:pPr>
                      <a:r>
                        <a:rPr lang="ja-JP" altLang="it-IT" sz="1200" b="0" dirty="0"/>
                        <a:t>　　</a:t>
                      </a:r>
                      <a:endParaRPr lang="it-IT" altLang="ja-JP" sz="1200" b="0" dirty="0"/>
                    </a:p>
                    <a:p>
                      <a:pPr marL="0" lvl="0" indent="-97200" algn="l">
                        <a:lnSpc>
                          <a:spcPct val="100000"/>
                        </a:lnSpc>
                        <a:buFont typeface="Courier New" panose="02070309020205020404" pitchFamily="49" charset="0"/>
                        <a:buNone/>
                      </a:pPr>
                      <a:r>
                        <a:rPr lang="ja-JP" altLang="it-IT" sz="1200" b="0" dirty="0"/>
                        <a:t>フィレンツェ ホテル　</a:t>
                      </a:r>
                      <a:endParaRPr lang="it-IT" altLang="ja-JP" sz="1200" b="0" dirty="0"/>
                    </a:p>
                    <a:p>
                      <a:pPr marL="0" lvl="0" indent="-97200" algn="l">
                        <a:lnSpc>
                          <a:spcPct val="100000"/>
                        </a:lnSpc>
                        <a:buFont typeface="Courier New" panose="02070309020205020404" pitchFamily="49" charset="0"/>
                        <a:buNone/>
                      </a:pPr>
                      <a:r>
                        <a:rPr lang="ja-JP" altLang="it-IT" sz="1200" b="0" dirty="0"/>
                        <a:t>ホテル サンタ マリア ノヴェッラ　</a:t>
                      </a:r>
                      <a:endParaRPr lang="it-IT" altLang="ja-JP" sz="1200" b="0" dirty="0"/>
                    </a:p>
                    <a:p>
                      <a:pPr marL="0" lvl="0" indent="-97200" algn="l">
                        <a:lnSpc>
                          <a:spcPct val="100000"/>
                        </a:lnSpc>
                        <a:buFont typeface="Courier New" panose="02070309020205020404" pitchFamily="49" charset="0"/>
                        <a:buNone/>
                      </a:pPr>
                      <a:r>
                        <a:rPr lang="ja-JP" altLang="it-IT" sz="1200" b="0" dirty="0">
                          <a:solidFill>
                            <a:sysClr val="windowText" lastClr="000000"/>
                          </a:solidFill>
                        </a:rPr>
                        <a:t>＊フィレンツェ中央駅から徒歩６分の</a:t>
                      </a:r>
                      <a:endParaRPr lang="it-IT" altLang="ja-JP" sz="1200" b="0" dirty="0">
                        <a:solidFill>
                          <a:sysClr val="windowText" lastClr="000000"/>
                        </a:solidFill>
                      </a:endParaRPr>
                    </a:p>
                    <a:p>
                      <a:pPr marL="0" lvl="0" indent="-97200" algn="l">
                        <a:lnSpc>
                          <a:spcPct val="100000"/>
                        </a:lnSpc>
                        <a:buFont typeface="Courier New" panose="02070309020205020404" pitchFamily="49" charset="0"/>
                        <a:buNone/>
                      </a:pPr>
                      <a:r>
                        <a:rPr lang="ja-JP" altLang="it-IT" sz="1200" b="0" dirty="0">
                          <a:solidFill>
                            <a:sysClr val="windowText" lastClr="000000"/>
                          </a:solidFill>
                        </a:rPr>
                        <a:t>　四つ星ホテル</a:t>
                      </a:r>
                      <a:r>
                        <a:rPr lang="it-IT" sz="1200" b="0" dirty="0">
                          <a:solidFill>
                            <a:sysClr val="windowText" lastClr="000000"/>
                          </a:solidFill>
                        </a:rPr>
                        <a:t> </a:t>
                      </a:r>
                      <a:endParaRPr lang="it-IT" altLang="ja-JP" sz="1200" b="0" dirty="0"/>
                    </a:p>
                    <a:p>
                      <a:pPr marL="360000" lvl="1" indent="0" algn="l">
                        <a:lnSpc>
                          <a:spcPct val="100000"/>
                        </a:lnSpc>
                        <a:buFont typeface="Courier New" panose="02070309020205020404" pitchFamily="49" charset="0"/>
                        <a:buNone/>
                      </a:pPr>
                      <a:endParaRPr lang="it-IT" altLang="ja-JP" sz="1200" b="0" dirty="0"/>
                    </a:p>
                    <a:p>
                      <a:pPr marL="0" lvl="0" indent="-97200" algn="l">
                        <a:lnSpc>
                          <a:spcPct val="100000"/>
                        </a:lnSpc>
                        <a:buFont typeface="Courier New" panose="02070309020205020404" pitchFamily="49" charset="0"/>
                        <a:buNone/>
                      </a:pPr>
                      <a:r>
                        <a:rPr lang="ja-JP" altLang="it-IT" sz="1200" b="0" dirty="0"/>
                        <a:t>ベニスホテル」　</a:t>
                      </a:r>
                      <a:endParaRPr lang="it-IT" altLang="ja-JP" sz="1200" b="0" dirty="0"/>
                    </a:p>
                    <a:p>
                      <a:pPr marL="0" lvl="0" indent="-97200" algn="l">
                        <a:lnSpc>
                          <a:spcPct val="100000"/>
                        </a:lnSpc>
                        <a:buFont typeface="Courier New" panose="02070309020205020404" pitchFamily="49" charset="0"/>
                        <a:buNone/>
                      </a:pPr>
                      <a:r>
                        <a:rPr lang="ja-JP" altLang="it-IT" sz="1200" b="0" dirty="0"/>
                        <a:t>パレス ボンヴェッキアティ　</a:t>
                      </a:r>
                      <a:endParaRPr lang="it-IT" altLang="ja-JP" sz="1200" b="0" dirty="0"/>
                    </a:p>
                    <a:p>
                      <a:pPr marL="0" marR="0" lvl="0" indent="-9720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JP" altLang="it-IT" sz="1200" b="0" dirty="0"/>
                        <a:t>　</a:t>
                      </a:r>
                      <a:r>
                        <a:rPr lang="ja-JP" altLang="it-IT" sz="1200" b="0" dirty="0">
                          <a:solidFill>
                            <a:sysClr val="windowText" lastClr="000000"/>
                          </a:solidFill>
                        </a:rPr>
                        <a:t>＊ベニス サンタ ルチア駅から徒歩、</a:t>
                      </a:r>
                      <a:endParaRPr lang="it-IT" altLang="ja-JP" sz="1200" b="0" dirty="0">
                        <a:solidFill>
                          <a:sysClr val="windowText" lastClr="000000"/>
                        </a:solidFill>
                      </a:endParaRPr>
                    </a:p>
                    <a:p>
                      <a:pPr marL="0" marR="0" lvl="0" indent="-9720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JP" altLang="it-IT" sz="1200" b="0" dirty="0">
                          <a:solidFill>
                            <a:sysClr val="windowText" lastClr="000000"/>
                          </a:solidFill>
                        </a:rPr>
                        <a:t>　　水上バスで２０分の四つ星ホテ</a:t>
                      </a:r>
                      <a:r>
                        <a:rPr lang="ja-JP" altLang="it-IT" sz="1200" b="0" dirty="0" smtClean="0">
                          <a:solidFill>
                            <a:sysClr val="windowText" lastClr="000000"/>
                          </a:solidFill>
                        </a:rPr>
                        <a:t>ル</a:t>
                      </a:r>
                      <a:endParaRPr lang="ja-JP" altLang="it-IT" sz="1200" b="0" dirty="0"/>
                    </a:p>
                  </a:txBody>
                  <a:tcPr/>
                </a:tc>
                <a:extLst>
                  <a:ext uri="{0D108BD9-81ED-4DB2-BD59-A6C34878D82A}">
                    <a16:rowId xmlns="" xmlns:a16="http://schemas.microsoft.com/office/drawing/2014/main" val="4131099747"/>
                  </a:ext>
                </a:extLst>
              </a:tr>
            </a:tbl>
          </a:graphicData>
        </a:graphic>
      </p:graphicFrame>
      <p:sp>
        <p:nvSpPr>
          <p:cNvPr id="2" name="Segnaposto numero diapositiva 1"/>
          <p:cNvSpPr>
            <a:spLocks noGrp="1"/>
          </p:cNvSpPr>
          <p:nvPr>
            <p:ph type="sldNum" sz="quarter" idx="12"/>
          </p:nvPr>
        </p:nvSpPr>
        <p:spPr/>
        <p:txBody>
          <a:bodyPr/>
          <a:lstStyle/>
          <a:p>
            <a:fld id="{2B3CDC31-D093-4967-811B-0D1E37913E94}" type="slidenum">
              <a:rPr lang="it-IT" smtClean="0"/>
              <a:t>16</a:t>
            </a:fld>
            <a:endParaRPr lang="it-IT"/>
          </a:p>
        </p:txBody>
      </p:sp>
    </p:spTree>
    <p:extLst>
      <p:ext uri="{BB962C8B-B14F-4D97-AF65-F5344CB8AC3E}">
        <p14:creationId xmlns:p14="http://schemas.microsoft.com/office/powerpoint/2010/main" val="24922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C0E43D-F837-4352-B747-877AD7D6CB89}"/>
              </a:ext>
            </a:extLst>
          </p:cNvPr>
          <p:cNvSpPr>
            <a:spLocks noGrp="1"/>
          </p:cNvSpPr>
          <p:nvPr>
            <p:ph type="title"/>
          </p:nvPr>
        </p:nvSpPr>
        <p:spPr>
          <a:xfrm>
            <a:off x="772875" y="262171"/>
            <a:ext cx="8760425" cy="750771"/>
          </a:xfrm>
        </p:spPr>
        <p:txBody>
          <a:bodyPr>
            <a:noAutofit/>
          </a:bodyPr>
          <a:lstStyle/>
          <a:p>
            <a:r>
              <a:rPr lang="ja-JP" altLang="it-IT" sz="2800" dirty="0">
                <a:effectLst>
                  <a:outerShdw blurRad="38100" dist="38100" dir="2700000" algn="tl">
                    <a:srgbClr val="000000">
                      <a:alpha val="43137"/>
                    </a:srgbClr>
                  </a:outerShdw>
                </a:effectLst>
              </a:rPr>
              <a:t>パレルモ</a:t>
            </a:r>
            <a:r>
              <a:rPr lang="ja-JP" altLang="en-US" sz="2800" dirty="0">
                <a:effectLst>
                  <a:outerShdw blurRad="38100" dist="38100" dir="2700000" algn="tl">
                    <a:srgbClr val="000000">
                      <a:alpha val="43137"/>
                    </a:srgbClr>
                  </a:outerShdw>
                </a:effectLst>
              </a:rPr>
              <a:t>・</a:t>
            </a:r>
            <a:r>
              <a:rPr lang="ja-JP" altLang="it-IT" sz="2800" dirty="0">
                <a:effectLst>
                  <a:outerShdw blurRad="38100" dist="38100" dir="2700000" algn="tl">
                    <a:srgbClr val="000000">
                      <a:alpha val="43137"/>
                    </a:srgbClr>
                  </a:outerShdw>
                </a:effectLst>
              </a:rPr>
              <a:t>タオルミーナ</a:t>
            </a:r>
            <a:r>
              <a:rPr lang="it-IT" sz="2800" dirty="0">
                <a:effectLst>
                  <a:outerShdw blurRad="38100" dist="38100" dir="2700000" algn="tl">
                    <a:srgbClr val="000000">
                      <a:alpha val="43137"/>
                    </a:srgbClr>
                  </a:outerShdw>
                </a:effectLst>
              </a:rPr>
              <a:t> 5 </a:t>
            </a:r>
            <a:r>
              <a:rPr lang="ja-JP" altLang="it-IT" sz="2800" dirty="0">
                <a:effectLst>
                  <a:outerShdw blurRad="38100" dist="38100" dir="2700000" algn="tl">
                    <a:srgbClr val="000000">
                      <a:alpha val="43137"/>
                    </a:srgbClr>
                  </a:outerShdw>
                </a:effectLst>
              </a:rPr>
              <a:t>日 </a:t>
            </a:r>
            <a:r>
              <a:rPr lang="ja-JP" altLang="en-US" sz="2800" dirty="0">
                <a:effectLst>
                  <a:outerShdw blurRad="38100" dist="38100" dir="2700000" algn="tl">
                    <a:srgbClr val="000000">
                      <a:alpha val="43137"/>
                    </a:srgbClr>
                  </a:outerShdw>
                </a:effectLst>
              </a:rPr>
              <a:t>　</a:t>
            </a:r>
            <a:r>
              <a:rPr lang="ja-JP" altLang="en-US" sz="2000" dirty="0">
                <a:effectLst>
                  <a:outerShdw blurRad="38100" dist="38100" dir="2700000" algn="tl">
                    <a:srgbClr val="000000">
                      <a:alpha val="43137"/>
                    </a:srgbClr>
                  </a:outerShdw>
                </a:effectLst>
              </a:rPr>
              <a:t>コース番号：</a:t>
            </a:r>
            <a:r>
              <a:rPr lang="it-IT" altLang="ja-JP" sz="2000" dirty="0">
                <a:effectLst>
                  <a:outerShdw blurRad="38100" dist="38100" dir="2700000" algn="tl">
                    <a:srgbClr val="000000">
                      <a:alpha val="43137"/>
                    </a:srgbClr>
                  </a:outerShdw>
                </a:effectLst>
              </a:rPr>
              <a:t>TRPATM05R</a:t>
            </a:r>
            <a:endParaRPr lang="it-IT" sz="2000" dirty="0">
              <a:effectLst>
                <a:outerShdw blurRad="38100" dist="38100" dir="2700000" algn="tl">
                  <a:srgbClr val="000000">
                    <a:alpha val="43137"/>
                  </a:srgbClr>
                </a:outerShdw>
              </a:effectLst>
            </a:endParaRPr>
          </a:p>
        </p:txBody>
      </p:sp>
      <p:pic>
        <p:nvPicPr>
          <p:cNvPr id="21" name="Segnaposto contenuto 20">
            <a:extLst>
              <a:ext uri="{FF2B5EF4-FFF2-40B4-BE49-F238E27FC236}">
                <a16:creationId xmlns="" xmlns:a16="http://schemas.microsoft.com/office/drawing/2014/main" id="{B2067F1B-F0C6-45C1-8C2D-9A003167347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a:stretch/>
        </p:blipFill>
        <p:spPr>
          <a:xfrm>
            <a:off x="7548847" y="1217420"/>
            <a:ext cx="3312193" cy="25242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3929514380"/>
              </p:ext>
            </p:extLst>
          </p:nvPr>
        </p:nvGraphicFramePr>
        <p:xfrm>
          <a:off x="838200" y="1174999"/>
          <a:ext cx="5532120" cy="4441354"/>
        </p:xfrm>
        <a:graphic>
          <a:graphicData uri="http://schemas.openxmlformats.org/drawingml/2006/table">
            <a:tbl>
              <a:tblPr bandRow="1">
                <a:tableStyleId>{16D9F66E-5EB9-4882-86FB-DCBF35E3C3E4}</a:tableStyleId>
              </a:tblPr>
              <a:tblGrid>
                <a:gridCol w="939800">
                  <a:extLst>
                    <a:ext uri="{9D8B030D-6E8A-4147-A177-3AD203B41FA5}">
                      <a16:colId xmlns="" xmlns:a16="http://schemas.microsoft.com/office/drawing/2014/main" val="2915347266"/>
                    </a:ext>
                  </a:extLst>
                </a:gridCol>
                <a:gridCol w="4592320">
                  <a:extLst>
                    <a:ext uri="{9D8B030D-6E8A-4147-A177-3AD203B41FA5}">
                      <a16:colId xmlns="" xmlns:a16="http://schemas.microsoft.com/office/drawing/2014/main" val="538613229"/>
                    </a:ext>
                  </a:extLst>
                </a:gridCol>
              </a:tblGrid>
              <a:tr h="770033">
                <a:tc>
                  <a:txBody>
                    <a:bodyPr/>
                    <a:lstStyle/>
                    <a:p>
                      <a:r>
                        <a:rPr lang="it-IT" dirty="0"/>
                        <a:t>1</a:t>
                      </a:r>
                      <a:r>
                        <a:rPr lang="ja-JP" altLang="it-IT" dirty="0"/>
                        <a:t>日目</a:t>
                      </a:r>
                      <a:endParaRPr lang="it-IT" dirty="0"/>
                    </a:p>
                  </a:txBody>
                  <a:tcPr/>
                </a:tc>
                <a:tc>
                  <a:txBody>
                    <a:bodyPr/>
                    <a:lstStyle/>
                    <a:p>
                      <a:r>
                        <a:rPr lang="ja-JP" altLang="it-IT" dirty="0"/>
                        <a:t>ご到着後お客様ご自身でホテルへ移動</a:t>
                      </a:r>
                    </a:p>
                    <a:p>
                      <a:r>
                        <a:rPr lang="ja-JP" altLang="it-IT" dirty="0"/>
                        <a:t>パレルモ　ホテル泊</a:t>
                      </a:r>
                    </a:p>
                  </a:txBody>
                  <a:tcPr/>
                </a:tc>
                <a:extLst>
                  <a:ext uri="{0D108BD9-81ED-4DB2-BD59-A6C34878D82A}">
                    <a16:rowId xmlns="" xmlns:a16="http://schemas.microsoft.com/office/drawing/2014/main" val="4131099747"/>
                  </a:ext>
                </a:extLst>
              </a:tr>
              <a:tr h="1072488">
                <a:tc>
                  <a:txBody>
                    <a:bodyPr/>
                    <a:lstStyle/>
                    <a:p>
                      <a:r>
                        <a:rPr lang="it-IT" altLang="ja-JP" dirty="0"/>
                        <a:t>2</a:t>
                      </a:r>
                      <a:r>
                        <a:rPr lang="ja-JP" altLang="it-IT" dirty="0"/>
                        <a:t>日目</a:t>
                      </a:r>
                      <a:endParaRPr lang="it-IT" dirty="0"/>
                    </a:p>
                  </a:txBody>
                  <a:tcPr/>
                </a:tc>
                <a:tc>
                  <a:txBody>
                    <a:bodyPr/>
                    <a:lstStyle/>
                    <a:p>
                      <a:r>
                        <a:rPr lang="ja-JP" altLang="it-IT" dirty="0"/>
                        <a:t>日本語ガイドとミニバンでのパレルモ午前観光</a:t>
                      </a:r>
                      <a:endParaRPr lang="it-IT" altLang="ja-JP" dirty="0"/>
                    </a:p>
                    <a:p>
                      <a:r>
                        <a:rPr lang="ja-JP" altLang="it-IT" dirty="0"/>
                        <a:t>パレルモ　ホテル泊</a:t>
                      </a:r>
                      <a:endParaRPr lang="it-IT" dirty="0"/>
                    </a:p>
                  </a:txBody>
                  <a:tcPr/>
                </a:tc>
                <a:extLst>
                  <a:ext uri="{0D108BD9-81ED-4DB2-BD59-A6C34878D82A}">
                    <a16:rowId xmlns="" xmlns:a16="http://schemas.microsoft.com/office/drawing/2014/main" val="1965110557"/>
                  </a:ext>
                </a:extLst>
              </a:tr>
              <a:tr h="770033">
                <a:tc>
                  <a:txBody>
                    <a:bodyPr/>
                    <a:lstStyle/>
                    <a:p>
                      <a:r>
                        <a:rPr lang="it-IT" altLang="ja-JP" dirty="0"/>
                        <a:t>3</a:t>
                      </a:r>
                      <a:r>
                        <a:rPr lang="ja-JP" altLang="it-IT" dirty="0"/>
                        <a:t>日目</a:t>
                      </a:r>
                      <a:endParaRPr lang="it-IT" dirty="0"/>
                    </a:p>
                  </a:txBody>
                  <a:tcPr/>
                </a:tc>
                <a:tc>
                  <a:txBody>
                    <a:bodyPr/>
                    <a:lstStyle/>
                    <a:p>
                      <a:r>
                        <a:rPr lang="ja-JP" altLang="it-IT" dirty="0"/>
                        <a:t>パレルモからタオルミーナへミニバンで移動（アグリジェントとピアッツァ・アルメリーナ経由）</a:t>
                      </a:r>
                      <a:endParaRPr lang="it-IT" altLang="ja-JP" dirty="0"/>
                    </a:p>
                    <a:p>
                      <a:r>
                        <a:rPr lang="ja-JP" altLang="it-IT" dirty="0"/>
                        <a:t>タオルミーナ　ホテル泊</a:t>
                      </a:r>
                      <a:endParaRPr lang="it-IT" dirty="0"/>
                    </a:p>
                  </a:txBody>
                  <a:tcPr/>
                </a:tc>
                <a:extLst>
                  <a:ext uri="{0D108BD9-81ED-4DB2-BD59-A6C34878D82A}">
                    <a16:rowId xmlns="" xmlns:a16="http://schemas.microsoft.com/office/drawing/2014/main" val="3719160819"/>
                  </a:ext>
                </a:extLst>
              </a:tr>
              <a:tr h="770033">
                <a:tc>
                  <a:txBody>
                    <a:bodyPr/>
                    <a:lstStyle/>
                    <a:p>
                      <a:r>
                        <a:rPr lang="it-IT" altLang="ja-JP" dirty="0"/>
                        <a:t>4</a:t>
                      </a:r>
                      <a:r>
                        <a:rPr lang="ja-JP" altLang="it-IT" dirty="0"/>
                        <a:t>日目</a:t>
                      </a:r>
                      <a:endParaRPr lang="it-IT" dirty="0"/>
                    </a:p>
                  </a:txBody>
                  <a:tcPr/>
                </a:tc>
                <a:tc>
                  <a:txBody>
                    <a:bodyPr/>
                    <a:lstStyle/>
                    <a:p>
                      <a:r>
                        <a:rPr lang="ja-JP" altLang="it-IT" dirty="0"/>
                        <a:t>終日自由行動</a:t>
                      </a:r>
                      <a:endParaRPr lang="it-IT" altLang="ja-JP" dirty="0"/>
                    </a:p>
                    <a:p>
                      <a:r>
                        <a:rPr lang="ja-JP" altLang="it-IT" dirty="0"/>
                        <a:t>タオルミーナ　ホテル泊</a:t>
                      </a:r>
                      <a:endParaRPr lang="it-IT" dirty="0"/>
                    </a:p>
                  </a:txBody>
                  <a:tcPr/>
                </a:tc>
                <a:extLst>
                  <a:ext uri="{0D108BD9-81ED-4DB2-BD59-A6C34878D82A}">
                    <a16:rowId xmlns="" xmlns:a16="http://schemas.microsoft.com/office/drawing/2014/main" val="1763665079"/>
                  </a:ext>
                </a:extLst>
              </a:tr>
              <a:tr h="446130">
                <a:tc>
                  <a:txBody>
                    <a:bodyPr/>
                    <a:lstStyle/>
                    <a:p>
                      <a:r>
                        <a:rPr lang="it-IT" altLang="ja-JP" dirty="0"/>
                        <a:t>5</a:t>
                      </a:r>
                      <a:r>
                        <a:rPr lang="ja-JP" altLang="it-IT" dirty="0"/>
                        <a:t>日目</a:t>
                      </a:r>
                      <a:endParaRPr lang="it-IT" dirty="0"/>
                    </a:p>
                  </a:txBody>
                  <a:tcPr/>
                </a:tc>
                <a:tc>
                  <a:txBody>
                    <a:bodyPr/>
                    <a:lstStyle/>
                    <a:p>
                      <a:r>
                        <a:rPr lang="ja-JP" altLang="it-IT" dirty="0"/>
                        <a:t>ご出発まで自由行動</a:t>
                      </a:r>
                      <a:endParaRPr lang="it-IT" altLang="ja-JP" dirty="0"/>
                    </a:p>
                    <a:p>
                      <a:r>
                        <a:rPr lang="ja-JP" altLang="it-IT" dirty="0"/>
                        <a:t>空港までお客様ご自身で移動</a:t>
                      </a:r>
                      <a:endParaRPr lang="it-IT" dirty="0"/>
                    </a:p>
                  </a:txBody>
                  <a:tcPr/>
                </a:tc>
                <a:extLst>
                  <a:ext uri="{0D108BD9-81ED-4DB2-BD59-A6C34878D82A}">
                    <a16:rowId xmlns="" xmlns:a16="http://schemas.microsoft.com/office/drawing/2014/main" val="1018185797"/>
                  </a:ext>
                </a:extLst>
              </a:tr>
            </a:tbl>
          </a:graphicData>
        </a:graphic>
      </p:graphicFrame>
      <p:pic>
        <p:nvPicPr>
          <p:cNvPr id="4" name="Immagine 3">
            <a:extLst>
              <a:ext uri="{FF2B5EF4-FFF2-40B4-BE49-F238E27FC236}">
                <a16:creationId xmlns="" xmlns:a16="http://schemas.microsoft.com/office/drawing/2014/main" id="{ECB3834D-848E-4BCB-96C7-3020A0DF138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a:stretch/>
        </p:blipFill>
        <p:spPr>
          <a:xfrm>
            <a:off x="7558990" y="4065793"/>
            <a:ext cx="3312193" cy="25242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Segnaposto numero diapositiva 2"/>
          <p:cNvSpPr>
            <a:spLocks noGrp="1"/>
          </p:cNvSpPr>
          <p:nvPr>
            <p:ph type="sldNum" sz="quarter" idx="12"/>
          </p:nvPr>
        </p:nvSpPr>
        <p:spPr/>
        <p:txBody>
          <a:bodyPr/>
          <a:lstStyle/>
          <a:p>
            <a:fld id="{2B3CDC31-D093-4967-811B-0D1E37913E94}" type="slidenum">
              <a:rPr lang="it-IT" smtClean="0"/>
              <a:t>17</a:t>
            </a:fld>
            <a:endParaRPr lang="it-IT"/>
          </a:p>
        </p:txBody>
      </p:sp>
    </p:spTree>
    <p:extLst>
      <p:ext uri="{BB962C8B-B14F-4D97-AF65-F5344CB8AC3E}">
        <p14:creationId xmlns:p14="http://schemas.microsoft.com/office/powerpoint/2010/main" val="250329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3384046975"/>
              </p:ext>
            </p:extLst>
          </p:nvPr>
        </p:nvGraphicFramePr>
        <p:xfrm>
          <a:off x="4236720" y="386084"/>
          <a:ext cx="7508240" cy="6210640"/>
        </p:xfrm>
        <a:graphic>
          <a:graphicData uri="http://schemas.openxmlformats.org/drawingml/2006/table">
            <a:tbl>
              <a:tblPr firstRow="1" bandRow="1">
                <a:tableStyleId>{16D9F66E-5EB9-4882-86FB-DCBF35E3C3E4}</a:tableStyleId>
              </a:tblPr>
              <a:tblGrid>
                <a:gridCol w="7508240">
                  <a:extLst>
                    <a:ext uri="{9D8B030D-6E8A-4147-A177-3AD203B41FA5}">
                      <a16:colId xmlns="" xmlns:a16="http://schemas.microsoft.com/office/drawing/2014/main" val="2915347266"/>
                    </a:ext>
                  </a:extLst>
                </a:gridCol>
              </a:tblGrid>
              <a:tr h="2082799">
                <a:tc>
                  <a:txBody>
                    <a:bodyPr/>
                    <a:lstStyle/>
                    <a:p>
                      <a:r>
                        <a:rPr lang="ja-JP" altLang="it-IT" b="0" dirty="0"/>
                        <a:t>ツアー料金に含まれるもの</a:t>
                      </a:r>
                      <a:r>
                        <a:rPr lang="it-IT" altLang="ja-JP" b="0" dirty="0"/>
                        <a:t>:</a:t>
                      </a:r>
                    </a:p>
                    <a:p>
                      <a:pPr marL="742950" lvl="1" indent="-285750">
                        <a:buFont typeface="Courier New" panose="02070309020205020404" pitchFamily="49" charset="0"/>
                        <a:buChar char="o"/>
                      </a:pPr>
                      <a:r>
                        <a:rPr lang="ja-JP" altLang="it-IT" b="0" dirty="0"/>
                        <a:t>パレルモ　グランド ホテル フェデリコ </a:t>
                      </a:r>
                      <a:r>
                        <a:rPr lang="it-IT" altLang="ja-JP" b="0" dirty="0"/>
                        <a:t>II</a:t>
                      </a:r>
                      <a:r>
                        <a:rPr lang="ja-JP" altLang="it-IT" b="0" dirty="0"/>
                        <a:t>　</a:t>
                      </a:r>
                      <a:r>
                        <a:rPr lang="it-IT" altLang="ja-JP" b="0" dirty="0"/>
                        <a:t>2</a:t>
                      </a:r>
                      <a:r>
                        <a:rPr lang="ja-JP" altLang="it-IT" b="0" dirty="0"/>
                        <a:t>泊（</a:t>
                      </a:r>
                      <a:r>
                        <a:rPr lang="it-IT" altLang="ja-JP" b="0" dirty="0"/>
                        <a:t>1</a:t>
                      </a:r>
                      <a:r>
                        <a:rPr lang="ja-JP" altLang="it-IT" b="0" dirty="0"/>
                        <a:t>室</a:t>
                      </a:r>
                      <a:r>
                        <a:rPr lang="it-IT" altLang="ja-JP" b="0" dirty="0"/>
                        <a:t>2</a:t>
                      </a:r>
                      <a:r>
                        <a:rPr lang="ja-JP" altLang="it-IT" b="0" dirty="0"/>
                        <a:t>名使用）</a:t>
                      </a:r>
                      <a:endParaRPr lang="it-IT" altLang="ja-JP" b="0" dirty="0"/>
                    </a:p>
                    <a:p>
                      <a:pPr marL="457200" lvl="1" indent="0">
                        <a:buFont typeface="Courier New" panose="02070309020205020404" pitchFamily="49" charset="0"/>
                        <a:buNone/>
                      </a:pPr>
                      <a:r>
                        <a:rPr lang="ja-JP" altLang="it-IT" b="0" dirty="0"/>
                        <a:t>　</a:t>
                      </a:r>
                      <a:r>
                        <a:rPr lang="ja-JP" altLang="it-IT" sz="1600" b="0" dirty="0"/>
                        <a:t>＊パレルモ空港よりタクシーで</a:t>
                      </a:r>
                      <a:r>
                        <a:rPr lang="it-IT" altLang="ja-JP" sz="1600" b="0" dirty="0"/>
                        <a:t>45</a:t>
                      </a:r>
                      <a:r>
                        <a:rPr lang="ja-JP" altLang="it-IT" sz="1600" b="0" dirty="0"/>
                        <a:t>分程の四つ星ホテル </a:t>
                      </a:r>
                      <a:endParaRPr lang="it-IT" altLang="ja-JP" sz="1600" b="0" dirty="0"/>
                    </a:p>
                    <a:p>
                      <a:pPr marL="742950" lvl="1" indent="-285750">
                        <a:buFont typeface="Courier New" panose="02070309020205020404" pitchFamily="49" charset="0"/>
                        <a:buChar char="o"/>
                      </a:pPr>
                      <a:r>
                        <a:rPr lang="ja-JP" altLang="it-IT" b="0" dirty="0"/>
                        <a:t>タオルミーナ　エクセルシオール パレス ホテル　</a:t>
                      </a:r>
                      <a:r>
                        <a:rPr lang="it-IT" altLang="ja-JP" b="0" dirty="0"/>
                        <a:t>2</a:t>
                      </a:r>
                      <a:r>
                        <a:rPr lang="ja-JP" altLang="it-IT" b="0" dirty="0"/>
                        <a:t>泊（</a:t>
                      </a:r>
                      <a:r>
                        <a:rPr lang="it-IT" altLang="ja-JP" b="0" dirty="0"/>
                        <a:t>1</a:t>
                      </a:r>
                      <a:r>
                        <a:rPr lang="ja-JP" altLang="it-IT" b="0" dirty="0"/>
                        <a:t>室</a:t>
                      </a:r>
                      <a:r>
                        <a:rPr lang="it-IT" altLang="ja-JP" b="0" dirty="0"/>
                        <a:t>2</a:t>
                      </a:r>
                      <a:r>
                        <a:rPr lang="ja-JP" altLang="it-IT" b="0" dirty="0"/>
                        <a:t>名使用）</a:t>
                      </a:r>
                      <a:r>
                        <a:rPr lang="ja-JP" altLang="it-IT" sz="1600" b="0" dirty="0"/>
                        <a:t>＊ギリシャ劇場遺跡まで徒歩</a:t>
                      </a:r>
                      <a:r>
                        <a:rPr lang="it-IT" altLang="ja-JP" sz="1600" b="0" dirty="0"/>
                        <a:t>17</a:t>
                      </a:r>
                      <a:r>
                        <a:rPr lang="ja-JP" altLang="it-IT" sz="1600" b="0" dirty="0"/>
                        <a:t>分の</a:t>
                      </a:r>
                      <a:r>
                        <a:rPr lang="it-IT" altLang="ja-JP" sz="1600" b="0" dirty="0"/>
                        <a:t>4</a:t>
                      </a:r>
                      <a:r>
                        <a:rPr lang="ja-JP" altLang="it-IT" sz="1600" b="0" dirty="0"/>
                        <a:t>つ星ホテル</a:t>
                      </a:r>
                    </a:p>
                    <a:p>
                      <a:pPr marL="742950" lvl="1" indent="-285750">
                        <a:buFont typeface="Courier New" panose="02070309020205020404" pitchFamily="49" charset="0"/>
                        <a:buChar char="o"/>
                      </a:pPr>
                      <a:r>
                        <a:rPr lang="ja-JP" altLang="it-IT" b="0" dirty="0"/>
                        <a:t>ホテルでの朝食</a:t>
                      </a:r>
                    </a:p>
                    <a:p>
                      <a:pPr marL="742950" lvl="1" indent="-285750">
                        <a:buFont typeface="Courier New" panose="02070309020205020404" pitchFamily="49" charset="0"/>
                        <a:buChar char="o"/>
                      </a:pPr>
                      <a:r>
                        <a:rPr lang="ja-JP" altLang="it-IT" b="0" dirty="0"/>
                        <a:t>パレルモからタオルミーナへのプライベートトランスファー（アグリジェント、ピアッツァア・アルメリーナ経由）</a:t>
                      </a:r>
                      <a:endParaRPr lang="it-IT" altLang="ja-JP" b="0" dirty="0"/>
                    </a:p>
                    <a:p>
                      <a:pPr marL="742950" lvl="1" indent="-285750">
                        <a:buFont typeface="Courier New" panose="02070309020205020404" pitchFamily="49" charset="0"/>
                        <a:buChar char="o"/>
                      </a:pPr>
                      <a:r>
                        <a:rPr lang="ja-JP" altLang="it-IT" b="0" dirty="0"/>
                        <a:t>日本語ガイドとミニバンでのパレルモ半日観光</a:t>
                      </a:r>
                      <a:endParaRPr lang="it-IT" b="0" dirty="0"/>
                    </a:p>
                  </a:txBody>
                  <a:tcPr/>
                </a:tc>
                <a:extLst>
                  <a:ext uri="{0D108BD9-81ED-4DB2-BD59-A6C34878D82A}">
                    <a16:rowId xmlns="" xmlns:a16="http://schemas.microsoft.com/office/drawing/2014/main" val="4131099747"/>
                  </a:ext>
                </a:extLst>
              </a:tr>
              <a:tr h="14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ツアー料金に含まれないもの</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宿泊税</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ホテルへ直接お支払い下さい</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空港、ホテルのポーター代</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入場料</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チップ</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表記されている以外のサービス</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719160819"/>
                  </a:ext>
                </a:extLst>
              </a:tr>
              <a:tr h="879203">
                <a:tc>
                  <a:txBody>
                    <a:bodyPr/>
                    <a:lstStyle/>
                    <a:p>
                      <a:pPr marL="0" indent="0">
                        <a:buFont typeface="Courier New" panose="02070309020205020404" pitchFamily="49" charset="0"/>
                        <a:buNone/>
                      </a:pPr>
                      <a:r>
                        <a:rPr lang="ja-JP" altLang="it-IT" b="0" dirty="0"/>
                        <a:t>パレルモのホテルの延泊料金（</a:t>
                      </a:r>
                      <a:r>
                        <a:rPr lang="it-IT" altLang="ja-JP" b="0" dirty="0"/>
                        <a:t>1</a:t>
                      </a:r>
                      <a:r>
                        <a:rPr lang="ja-JP" altLang="it-IT" b="0" dirty="0"/>
                        <a:t>泊の料金）</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11/1 – 12/23 , 1/7 – 3/31 </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 </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140.00</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 </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130.00</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12/24 – 1/6 :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 </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160.00</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 </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150.00</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787083568"/>
                  </a:ext>
                </a:extLst>
              </a:tr>
              <a:tr h="998560">
                <a:tc>
                  <a:txBody>
                    <a:bodyPr/>
                    <a:lstStyle/>
                    <a:p>
                      <a:pPr marL="0" indent="0">
                        <a:buFont typeface="Courier New" panose="02070309020205020404" pitchFamily="49" charset="0"/>
                        <a:buNone/>
                      </a:pPr>
                      <a:r>
                        <a:rPr lang="ja-JP" altLang="it-IT" b="0" dirty="0"/>
                        <a:t>タオルミーナのホテルの延泊料金（</a:t>
                      </a:r>
                      <a:r>
                        <a:rPr lang="it-IT" altLang="ja-JP" b="0" dirty="0"/>
                        <a:t>1</a:t>
                      </a:r>
                      <a:r>
                        <a:rPr lang="ja-JP" altLang="it-IT" b="0" dirty="0"/>
                        <a:t>泊の料金）</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11/1 – 12/23 , 1/7 – 3/31 :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175.00</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 </a:t>
                      </a: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170.00</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altLang="ja-JP" sz="1800" b="0" i="0" u="none" strike="noStrike" kern="1200" cap="none" spc="0" normalizeH="0" baseline="0" noProof="0" dirty="0" smtClean="0">
                          <a:ln>
                            <a:noFill/>
                          </a:ln>
                          <a:solidFill>
                            <a:sysClr val="windowText" lastClr="000000"/>
                          </a:solidFill>
                          <a:effectLst/>
                          <a:uLnTx/>
                          <a:uFillTx/>
                          <a:latin typeface="+mn-lt"/>
                          <a:ea typeface="+mn-ea"/>
                          <a:cs typeface="+mn-cs"/>
                        </a:rPr>
                        <a:t>12/24 – 1/6 :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ツイン</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€190.00;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シングル</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€ 180.00</a:t>
                      </a:r>
                    </a:p>
                  </a:txBody>
                  <a:tcPr/>
                </a:tc>
                <a:extLst>
                  <a:ext uri="{0D108BD9-81ED-4DB2-BD59-A6C34878D82A}">
                    <a16:rowId xmlns="" xmlns:a16="http://schemas.microsoft.com/office/drawing/2014/main" val="3079258243"/>
                  </a:ext>
                </a:extLst>
              </a:tr>
            </a:tbl>
          </a:graphicData>
        </a:graphic>
      </p:graphicFrame>
      <p:sp>
        <p:nvSpPr>
          <p:cNvPr id="13" name="CasellaDiTesto 12">
            <a:extLst>
              <a:ext uri="{FF2B5EF4-FFF2-40B4-BE49-F238E27FC236}">
                <a16:creationId xmlns="" xmlns:a16="http://schemas.microsoft.com/office/drawing/2014/main" id="{9C2C4F79-04F2-43F2-8F3B-C49A548BF219}"/>
              </a:ext>
            </a:extLst>
          </p:cNvPr>
          <p:cNvSpPr txBox="1"/>
          <p:nvPr/>
        </p:nvSpPr>
        <p:spPr>
          <a:xfrm>
            <a:off x="365760" y="386084"/>
            <a:ext cx="3606800" cy="2585323"/>
          </a:xfrm>
          <a:prstGeom prst="rect">
            <a:avLst/>
          </a:prstGeom>
          <a:solidFill>
            <a:schemeClr val="accent6">
              <a:lumMod val="20000"/>
              <a:lumOff val="80000"/>
            </a:schemeClr>
          </a:solidFill>
          <a:ln w="3175">
            <a:solidFill>
              <a:schemeClr val="tx1"/>
            </a:solidFill>
          </a:ln>
        </p:spPr>
        <p:txBody>
          <a:bodyPr wrap="square" rtlCol="0">
            <a:spAutoFit/>
          </a:bodyPr>
          <a:lstStyle/>
          <a:p>
            <a:r>
              <a:rPr lang="zh-CN" altLang="it-IT" dirty="0">
                <a:solidFill>
                  <a:schemeClr val="tx1">
                    <a:lumMod val="65000"/>
                    <a:lumOff val="35000"/>
                  </a:schemeClr>
                </a:solidFill>
              </a:rPr>
              <a:t>最小催行人数　</a:t>
            </a:r>
            <a:r>
              <a:rPr lang="it-IT" altLang="zh-CN" dirty="0">
                <a:solidFill>
                  <a:schemeClr val="tx1">
                    <a:lumMod val="65000"/>
                    <a:lumOff val="35000"/>
                  </a:schemeClr>
                </a:solidFill>
              </a:rPr>
              <a:t>2</a:t>
            </a:r>
            <a:r>
              <a:rPr lang="zh-CN" altLang="it-IT" dirty="0">
                <a:solidFill>
                  <a:schemeClr val="tx1">
                    <a:lumMod val="65000"/>
                    <a:lumOff val="35000"/>
                  </a:schemeClr>
                </a:solidFill>
              </a:rPr>
              <a:t>名様</a:t>
            </a:r>
          </a:p>
          <a:p>
            <a:endParaRPr lang="it-IT" dirty="0">
              <a:solidFill>
                <a:schemeClr val="tx1">
                  <a:lumMod val="65000"/>
                  <a:lumOff val="35000"/>
                </a:schemeClr>
              </a:solidFill>
            </a:endParaRPr>
          </a:p>
          <a:p>
            <a:r>
              <a:rPr lang="it-IT" altLang="ja-JP" dirty="0">
                <a:solidFill>
                  <a:schemeClr val="tx1">
                    <a:lumMod val="65000"/>
                    <a:lumOff val="35000"/>
                  </a:schemeClr>
                </a:solidFill>
              </a:rPr>
              <a:t>11/1 – 12/23 , 1/7 – 3/31</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730.00 </a:t>
            </a:r>
            <a:endParaRPr lang="it-IT" altLang="ja-JP"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€ 195.00</a:t>
            </a:r>
          </a:p>
          <a:p>
            <a:endParaRPr lang="it-IT" altLang="ja-JP" dirty="0">
              <a:solidFill>
                <a:schemeClr val="tx1">
                  <a:lumMod val="65000"/>
                  <a:lumOff val="35000"/>
                </a:schemeClr>
              </a:solidFill>
            </a:endParaRPr>
          </a:p>
          <a:p>
            <a:r>
              <a:rPr lang="it-IT" altLang="ja-JP" dirty="0">
                <a:solidFill>
                  <a:schemeClr val="tx1">
                    <a:lumMod val="65000"/>
                    <a:lumOff val="35000"/>
                  </a:schemeClr>
                </a:solidFill>
              </a:rPr>
              <a:t>12/24 – 1/6 </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750.00</a:t>
            </a:r>
            <a:endParaRPr lang="it-IT" altLang="ja-JP"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195.00</a:t>
            </a:r>
            <a:endParaRPr lang="it-IT" altLang="ja-JP" dirty="0">
              <a:solidFill>
                <a:schemeClr val="tx1">
                  <a:lumMod val="65000"/>
                  <a:lumOff val="35000"/>
                </a:schemeClr>
              </a:solidFill>
            </a:endParaRPr>
          </a:p>
        </p:txBody>
      </p:sp>
      <p:sp>
        <p:nvSpPr>
          <p:cNvPr id="2" name="Segnaposto numero diapositiva 1"/>
          <p:cNvSpPr>
            <a:spLocks noGrp="1"/>
          </p:cNvSpPr>
          <p:nvPr>
            <p:ph type="sldNum" sz="quarter" idx="12"/>
          </p:nvPr>
        </p:nvSpPr>
        <p:spPr/>
        <p:txBody>
          <a:bodyPr/>
          <a:lstStyle/>
          <a:p>
            <a:fld id="{2B3CDC31-D093-4967-811B-0D1E37913E94}" type="slidenum">
              <a:rPr lang="it-IT" smtClean="0"/>
              <a:t>18</a:t>
            </a:fld>
            <a:endParaRPr lang="it-IT"/>
          </a:p>
        </p:txBody>
      </p:sp>
    </p:spTree>
    <p:extLst>
      <p:ext uri="{BB962C8B-B14F-4D97-AF65-F5344CB8AC3E}">
        <p14:creationId xmlns:p14="http://schemas.microsoft.com/office/powerpoint/2010/main" val="27453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9810005" y="3803108"/>
            <a:ext cx="2163744" cy="2211997"/>
          </a:xfrm>
          <a:prstGeom prst="rect">
            <a:avLst/>
          </a:prstGeom>
        </p:spPr>
      </p:pic>
      <p:sp>
        <p:nvSpPr>
          <p:cNvPr id="2" name="Titolo 1">
            <a:extLst>
              <a:ext uri="{FF2B5EF4-FFF2-40B4-BE49-F238E27FC236}">
                <a16:creationId xmlns="" xmlns:a16="http://schemas.microsoft.com/office/drawing/2014/main" id="{0EC0E43D-F837-4352-B747-877AD7D6CB89}"/>
              </a:ext>
            </a:extLst>
          </p:cNvPr>
          <p:cNvSpPr>
            <a:spLocks noGrp="1"/>
          </p:cNvSpPr>
          <p:nvPr>
            <p:ph type="title"/>
          </p:nvPr>
        </p:nvSpPr>
        <p:spPr>
          <a:xfrm>
            <a:off x="220603" y="108298"/>
            <a:ext cx="4973321" cy="516191"/>
          </a:xfrm>
        </p:spPr>
        <p:txBody>
          <a:bodyPr>
            <a:noAutofit/>
          </a:bodyPr>
          <a:lstStyle/>
          <a:p>
            <a:r>
              <a:rPr lang="ja-JP" altLang="en-US" sz="2800" dirty="0">
                <a:latin typeface="Meiryo UI" panose="020B0604030504040204" pitchFamily="34" charset="-128"/>
                <a:ea typeface="Meiryo UI" panose="020B0604030504040204" pitchFamily="34" charset="-128"/>
              </a:rPr>
              <a:t>お</a:t>
            </a:r>
            <a:r>
              <a:rPr lang="ja-JP" altLang="it-IT" sz="2800" dirty="0">
                <a:latin typeface="Meiryo UI" panose="020B0604030504040204" pitchFamily="34" charset="-128"/>
                <a:ea typeface="Meiryo UI" panose="020B0604030504040204" pitchFamily="34" charset="-128"/>
              </a:rPr>
              <a:t>申し込みに</a:t>
            </a:r>
            <a:r>
              <a:rPr lang="ja-JP" altLang="en-US" sz="2800" dirty="0">
                <a:latin typeface="Meiryo UI" panose="020B0604030504040204" pitchFamily="34" charset="-128"/>
                <a:ea typeface="Meiryo UI" panose="020B0604030504040204" pitchFamily="34" charset="-128"/>
              </a:rPr>
              <a:t>関するご案内</a:t>
            </a:r>
            <a:endParaRPr lang="it-IT" sz="2800" dirty="0">
              <a:latin typeface="Meiryo UI" panose="020B0604030504040204" pitchFamily="34" charset="-128"/>
              <a:ea typeface="Meiryo UI" panose="020B0604030504040204" pitchFamily="34" charset="-128"/>
            </a:endParaRPr>
          </a:p>
        </p:txBody>
      </p:sp>
      <p:sp>
        <p:nvSpPr>
          <p:cNvPr id="3" name="コンテンツ プレースホルダー 2"/>
          <p:cNvSpPr>
            <a:spLocks noGrp="1"/>
          </p:cNvSpPr>
          <p:nvPr>
            <p:ph sz="half" idx="1"/>
          </p:nvPr>
        </p:nvSpPr>
        <p:spPr>
          <a:xfrm>
            <a:off x="429915" y="624489"/>
            <a:ext cx="11439178" cy="6174462"/>
          </a:xfrm>
        </p:spPr>
        <p:txBody>
          <a:bodyPr>
            <a:normAutofit fontScale="92500" lnSpcReduction="10000"/>
          </a:bodyPr>
          <a:lstStyle/>
          <a:p>
            <a:pPr marL="0" indent="0">
              <a:buNone/>
            </a:pPr>
            <a:r>
              <a:rPr kumimoji="1" lang="en-US" altLang="ja-JP" sz="1400" b="1" dirty="0">
                <a:latin typeface="Meiryo UI" panose="020B0604030504040204" pitchFamily="34" charset="-128"/>
                <a:ea typeface="Meiryo UI" panose="020B0604030504040204" pitchFamily="34" charset="-128"/>
              </a:rPr>
              <a:t>【</a:t>
            </a:r>
            <a:r>
              <a:rPr kumimoji="1" lang="ja-JP" altLang="en-US" sz="1400" b="1" dirty="0">
                <a:latin typeface="Meiryo UI" panose="020B0604030504040204" pitchFamily="34" charset="-128"/>
                <a:ea typeface="Meiryo UI" panose="020B0604030504040204" pitchFamily="34" charset="-128"/>
              </a:rPr>
              <a:t>ご案内</a:t>
            </a:r>
            <a:r>
              <a:rPr kumimoji="1" lang="en-US" altLang="ja-JP" sz="1400" b="1" dirty="0">
                <a:latin typeface="Meiryo UI" panose="020B0604030504040204" pitchFamily="34" charset="-128"/>
                <a:ea typeface="Meiryo UI" panose="020B0604030504040204" pitchFamily="34" charset="-128"/>
              </a:rPr>
              <a:t>】</a:t>
            </a:r>
          </a:p>
          <a:p>
            <a:pPr marL="0" lvl="0" indent="0">
              <a:lnSpc>
                <a:spcPct val="120000"/>
              </a:lnSpc>
              <a:spcBef>
                <a:spcPts val="0"/>
              </a:spcBef>
              <a:buNone/>
            </a:pPr>
            <a:r>
              <a:rPr kumimoji="1" lang="ja-JP" altLang="en-US" sz="1200" dirty="0">
                <a:solidFill>
                  <a:prstClr val="black"/>
                </a:solidFill>
                <a:latin typeface="Meiryo UI" panose="020B0604030504040204" pitchFamily="34" charset="-128"/>
                <a:ea typeface="Meiryo UI" panose="020B0604030504040204" pitchFamily="34" charset="-128"/>
              </a:rPr>
              <a:t>●ホテルと朝食や観光がプリセットされたコースのみでも、追加プランのみでも</a:t>
            </a:r>
            <a:r>
              <a:rPr kumimoji="1" lang="ja-JP" altLang="en-US" sz="1200" dirty="0" smtClean="0">
                <a:solidFill>
                  <a:prstClr val="black"/>
                </a:solidFill>
                <a:latin typeface="Meiryo UI" panose="020B0604030504040204" pitchFamily="34" charset="-128"/>
                <a:ea typeface="Meiryo UI" panose="020B0604030504040204" pitchFamily="34" charset="-128"/>
              </a:rPr>
              <a:t>、</a:t>
            </a:r>
            <a:r>
              <a:rPr kumimoji="1" lang="ja-JP" altLang="it-IT" sz="1200" dirty="0">
                <a:solidFill>
                  <a:prstClr val="black"/>
                </a:solidFill>
                <a:latin typeface="Meiryo UI" panose="020B0604030504040204" pitchFamily="34" charset="-128"/>
                <a:ea typeface="Meiryo UI" panose="020B0604030504040204" pitchFamily="34" charset="-128"/>
              </a:rPr>
              <a:t>それらの組み合わせでも、全く別の内容でも</a:t>
            </a:r>
            <a:r>
              <a:rPr kumimoji="1" lang="it-IT" altLang="ja-JP" sz="1200" dirty="0">
                <a:solidFill>
                  <a:prstClr val="black"/>
                </a:solidFill>
                <a:latin typeface="Meiryo UI" panose="020B0604030504040204" pitchFamily="34" charset="-128"/>
                <a:ea typeface="Meiryo UI" panose="020B0604030504040204" pitchFamily="34" charset="-128"/>
              </a:rPr>
              <a:t>OK</a:t>
            </a:r>
            <a:r>
              <a:rPr kumimoji="1" lang="ja-JP" altLang="it-IT" sz="1200" smtClean="0">
                <a:solidFill>
                  <a:prstClr val="black"/>
                </a:solidFill>
                <a:latin typeface="Meiryo UI" panose="020B0604030504040204" pitchFamily="34" charset="-128"/>
                <a:ea typeface="Meiryo UI" panose="020B0604030504040204" pitchFamily="34" charset="-128"/>
              </a:rPr>
              <a:t>！！</a:t>
            </a:r>
            <a:endParaRPr kumimoji="1" lang="en-US" altLang="ja-JP" sz="1200" dirty="0">
              <a:solidFill>
                <a:prstClr val="black"/>
              </a:solidFill>
              <a:latin typeface="Meiryo UI" panose="020B0604030504040204" pitchFamily="34" charset="-128"/>
              <a:ea typeface="Meiryo UI" panose="020B0604030504040204" pitchFamily="34" charset="-128"/>
            </a:endParaRPr>
          </a:p>
          <a:p>
            <a:pPr marL="0" lvl="0" indent="0">
              <a:lnSpc>
                <a:spcPct val="120000"/>
              </a:lnSpc>
              <a:spcBef>
                <a:spcPts val="0"/>
              </a:spcBef>
              <a:buNone/>
            </a:pPr>
            <a:r>
              <a:rPr kumimoji="1" lang="ja-JP" altLang="en-US" sz="1200" dirty="0">
                <a:solidFill>
                  <a:prstClr val="black"/>
                </a:solidFill>
                <a:latin typeface="Meiryo UI" panose="020B0604030504040204" pitchFamily="34" charset="-128"/>
                <a:ea typeface="Meiryo UI" panose="020B0604030504040204" pitchFamily="34" charset="-128"/>
              </a:rPr>
              <a:t>　 自由にコースやプランを組み合わせてオリジナルの旅を組み立てて頂ける手配旅行です。</a:t>
            </a:r>
            <a:endParaRPr kumimoji="1" lang="en-US" altLang="ja-JP" sz="1200" dirty="0">
              <a:solidFill>
                <a:prstClr val="black"/>
              </a:solidFill>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solidFill>
                  <a:prstClr val="black"/>
                </a:solidFill>
                <a:latin typeface="Meiryo UI" panose="020B0604030504040204" pitchFamily="34" charset="-128"/>
                <a:ea typeface="Meiryo UI" panose="020B0604030504040204" pitchFamily="34" charset="-128"/>
              </a:rPr>
              <a:t>●イタリア国内、及び、欧州域内にお住いの方であればどなたでもお</a:t>
            </a:r>
            <a:r>
              <a:rPr kumimoji="1" lang="ja-JP" altLang="it-IT" sz="1200" dirty="0">
                <a:solidFill>
                  <a:prstClr val="black"/>
                </a:solidFill>
                <a:latin typeface="Meiryo UI" panose="020B0604030504040204" pitchFamily="34" charset="-128"/>
                <a:ea typeface="Meiryo UI" panose="020B0604030504040204" pitchFamily="34" charset="-128"/>
              </a:rPr>
              <a:t>申し込み</a:t>
            </a:r>
            <a:r>
              <a:rPr kumimoji="1" lang="ja-JP" altLang="en-US" sz="1200" dirty="0">
                <a:solidFill>
                  <a:prstClr val="black"/>
                </a:solidFill>
                <a:latin typeface="Meiryo UI" panose="020B0604030504040204" pitchFamily="34" charset="-128"/>
                <a:ea typeface="Meiryo UI" panose="020B0604030504040204" pitchFamily="34" charset="-128"/>
              </a:rPr>
              <a:t>頂けます。</a:t>
            </a:r>
            <a:endParaRPr kumimoji="1" lang="en-US" altLang="ja-JP" sz="1200" dirty="0">
              <a:solidFill>
                <a:prstClr val="black"/>
              </a:solidFill>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solidFill>
                  <a:prstClr val="black"/>
                </a:solidFill>
                <a:latin typeface="Meiryo UI" panose="020B0604030504040204" pitchFamily="34" charset="-128"/>
                <a:ea typeface="Meiryo UI" panose="020B0604030504040204" pitchFamily="34" charset="-128"/>
              </a:rPr>
              <a:t>●コースやプランのイタリア各出発地まではお客様にてご準備ください。</a:t>
            </a:r>
            <a:endParaRPr kumimoji="1" lang="en-US" altLang="ja-JP" sz="1200" dirty="0">
              <a:solidFill>
                <a:prstClr val="black"/>
              </a:solidFill>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solidFill>
                  <a:prstClr val="black"/>
                </a:solidFill>
                <a:latin typeface="Meiryo UI" panose="020B0604030504040204" pitchFamily="34" charset="-128"/>
                <a:ea typeface="Meiryo UI" panose="020B0604030504040204" pitchFamily="34" charset="-128"/>
              </a:rPr>
              <a:t>●イタリア国内において緊急時やご相談に関しては日本語で対応いたしますのでご安心してイタリア国内のご旅行をお楽しみ頂けます。</a:t>
            </a:r>
            <a:endParaRPr kumimoji="1" lang="it-IT" altLang="ja-JP" sz="1200" dirty="0">
              <a:solidFill>
                <a:prstClr val="black"/>
              </a:solidFill>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滞在中のご案内や緊急連絡先はご出発前にバウチャーなどと一緒にメールにてお送り致します。</a:t>
            </a:r>
            <a:endParaRPr kumimoji="1" lang="en-US" altLang="ja-JP" sz="1200" dirty="0">
              <a:latin typeface="Meiryo UI" panose="020B0604030504040204" pitchFamily="34" charset="-128"/>
              <a:ea typeface="Meiryo UI" panose="020B0604030504040204" pitchFamily="34" charset="-128"/>
            </a:endParaRPr>
          </a:p>
          <a:p>
            <a:pPr marL="0" indent="0">
              <a:lnSpc>
                <a:spcPct val="120000"/>
              </a:lnSpc>
              <a:spcBef>
                <a:spcPts val="0"/>
              </a:spcBef>
              <a:buNone/>
            </a:pPr>
            <a:endParaRPr kumimoji="1" lang="en-US" altLang="ja-JP" sz="1200" dirty="0">
              <a:latin typeface="Meiryo UI" panose="020B0604030504040204" pitchFamily="34" charset="-128"/>
              <a:ea typeface="Meiryo UI" panose="020B0604030504040204" pitchFamily="34" charset="-128"/>
            </a:endParaRPr>
          </a:p>
          <a:p>
            <a:pPr marL="0" indent="0">
              <a:buNone/>
            </a:pPr>
            <a:r>
              <a:rPr kumimoji="1" lang="en-US" altLang="ja-JP" sz="1400" b="1" dirty="0">
                <a:latin typeface="Meiryo UI" panose="020B0604030504040204" pitchFamily="34" charset="-128"/>
                <a:ea typeface="Meiryo UI" panose="020B0604030504040204" pitchFamily="34" charset="-128"/>
              </a:rPr>
              <a:t>【</a:t>
            </a:r>
            <a:r>
              <a:rPr kumimoji="1" lang="ja-JP" altLang="en-US" sz="1400" b="1" dirty="0">
                <a:latin typeface="Meiryo UI" panose="020B0604030504040204" pitchFamily="34" charset="-128"/>
                <a:ea typeface="Meiryo UI" panose="020B0604030504040204" pitchFamily="34" charset="-128"/>
              </a:rPr>
              <a:t>お</a:t>
            </a:r>
            <a:r>
              <a:rPr kumimoji="1" lang="ja-JP" altLang="it-IT" sz="1400" b="1" dirty="0">
                <a:latin typeface="Meiryo UI" panose="020B0604030504040204" pitchFamily="34" charset="-128"/>
                <a:ea typeface="Meiryo UI" panose="020B0604030504040204" pitchFamily="34" charset="-128"/>
              </a:rPr>
              <a:t>申し込み</a:t>
            </a:r>
            <a:r>
              <a:rPr kumimoji="1" lang="en-US" altLang="ja-JP" sz="1400" b="1" dirty="0">
                <a:latin typeface="Meiryo UI" panose="020B0604030504040204" pitchFamily="34" charset="-128"/>
                <a:ea typeface="Meiryo UI" panose="020B0604030504040204" pitchFamily="34" charset="-128"/>
              </a:rPr>
              <a:t>】</a:t>
            </a: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ご予約はご旅行</a:t>
            </a:r>
            <a:r>
              <a:rPr kumimoji="1" lang="ja-JP" altLang="en-US" sz="1200" dirty="0">
                <a:latin typeface="Meiryo UI" panose="020B0604030504040204" pitchFamily="34" charset="-128"/>
                <a:ea typeface="Meiryo UI" panose="020B0604030504040204" pitchFamily="34" charset="-128"/>
              </a:rPr>
              <a:t>日</a:t>
            </a:r>
            <a:r>
              <a:rPr kumimoji="1" lang="ja-JP" altLang="it-IT" sz="1200" dirty="0">
                <a:latin typeface="Meiryo UI" panose="020B0604030504040204" pitchFamily="34" charset="-128"/>
                <a:ea typeface="Meiryo UI" panose="020B0604030504040204" pitchFamily="34" charset="-128"/>
              </a:rPr>
              <a:t>の</a:t>
            </a:r>
            <a:r>
              <a:rPr kumimoji="1" lang="it-IT" altLang="ja-JP" sz="1200" dirty="0">
                <a:latin typeface="Meiryo UI" panose="020B0604030504040204" pitchFamily="34" charset="-128"/>
                <a:ea typeface="Meiryo UI" panose="020B0604030504040204" pitchFamily="34" charset="-128"/>
              </a:rPr>
              <a:t>14</a:t>
            </a:r>
            <a:r>
              <a:rPr kumimoji="1" lang="ja-JP" altLang="it-IT" sz="1200" dirty="0">
                <a:latin typeface="Meiryo UI" panose="020B0604030504040204" pitchFamily="34" charset="-128"/>
                <a:ea typeface="Meiryo UI" panose="020B0604030504040204" pitchFamily="34" charset="-128"/>
              </a:rPr>
              <a:t>日前までに</a:t>
            </a:r>
            <a:r>
              <a:rPr kumimoji="1" lang="ja-JP" altLang="en-US" sz="1200" dirty="0">
                <a:latin typeface="Meiryo UI" panose="020B0604030504040204" pitchFamily="34" charset="-128"/>
                <a:ea typeface="Meiryo UI" panose="020B0604030504040204" pitchFamily="34" charset="-128"/>
              </a:rPr>
              <a:t>、右記のジャルパック・ローマ支店</a:t>
            </a:r>
            <a:r>
              <a:rPr kumimoji="1" lang="ja-JP" altLang="it-IT" sz="1200" dirty="0">
                <a:latin typeface="Meiryo UI" panose="020B0604030504040204" pitchFamily="34" charset="-128"/>
                <a:ea typeface="Meiryo UI" panose="020B0604030504040204" pitchFamily="34" charset="-128"/>
              </a:rPr>
              <a:t>宛にメール</a:t>
            </a:r>
            <a:r>
              <a:rPr kumimoji="1" lang="ja-JP" altLang="en-US" sz="1200" dirty="0">
                <a:latin typeface="Meiryo UI" panose="020B0604030504040204" pitchFamily="34" charset="-128"/>
                <a:ea typeface="Meiryo UI" panose="020B0604030504040204" pitchFamily="34" charset="-128"/>
              </a:rPr>
              <a:t>にて以下をお知らせください。</a:t>
            </a:r>
            <a:r>
              <a:rPr kumimoji="1" lang="ja-JP" altLang="it-IT" sz="1200" dirty="0">
                <a:latin typeface="Meiryo UI" panose="020B0604030504040204" pitchFamily="34" charset="-128"/>
                <a:ea typeface="Meiryo UI" panose="020B0604030504040204" pitchFamily="34" charset="-128"/>
              </a:rPr>
              <a:t> </a:t>
            </a:r>
            <a:endParaRPr kumimoji="1" lang="en-US" altLang="ja-JP" sz="1200"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代表者様のお名前          ：</a:t>
            </a:r>
            <a:r>
              <a:rPr kumimoji="1" lang="ja-JP" altLang="en-US" sz="1200" u="sng" dirty="0">
                <a:latin typeface="Meiryo UI" panose="020B0604030504040204" pitchFamily="34" charset="-128"/>
                <a:ea typeface="Meiryo UI" panose="020B0604030504040204" pitchFamily="34" charset="-128"/>
              </a:rPr>
              <a:t> 姓　　　　　　　　         　名　　　　　　 　  　　　　　</a:t>
            </a:r>
            <a:r>
              <a:rPr kumimoji="1" lang="en-US" altLang="ja-JP" sz="1200" u="sng" dirty="0">
                <a:solidFill>
                  <a:schemeClr val="bg1"/>
                </a:solidFill>
                <a:latin typeface="Meiryo UI" panose="020B0604030504040204" pitchFamily="34" charset="-128"/>
                <a:ea typeface="Meiryo UI" panose="020B0604030504040204" pitchFamily="34" charset="-128"/>
              </a:rPr>
              <a:t>,</a:t>
            </a:r>
            <a:r>
              <a:rPr kumimoji="1" lang="ja-JP" altLang="en-US" sz="1200" u="sng" dirty="0">
                <a:latin typeface="Meiryo UI" panose="020B0604030504040204" pitchFamily="34" charset="-128"/>
                <a:ea typeface="Meiryo UI" panose="020B0604030504040204" pitchFamily="34" charset="-128"/>
              </a:rPr>
              <a:t>　　　                       </a:t>
            </a:r>
            <a:r>
              <a:rPr kumimoji="1" lang="ja-JP" altLang="en-US" sz="1200" dirty="0">
                <a:latin typeface="Meiryo UI" panose="020B0604030504040204" pitchFamily="34" charset="-128"/>
                <a:ea typeface="Meiryo UI" panose="020B0604030504040204" pitchFamily="34" charset="-128"/>
              </a:rPr>
              <a:t>  </a:t>
            </a:r>
            <a:endParaRPr kumimoji="1" lang="en-US" altLang="ja-JP" sz="1200"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ツアーやプランの開始日　　　：</a:t>
            </a:r>
            <a:r>
              <a:rPr kumimoji="1" lang="en-US" altLang="ja-JP" sz="1200" u="sng" dirty="0">
                <a:latin typeface="Meiryo UI" panose="020B0604030504040204" pitchFamily="34" charset="-128"/>
                <a:ea typeface="Meiryo UI" panose="020B0604030504040204" pitchFamily="34" charset="-128"/>
              </a:rPr>
              <a:t>2021</a:t>
            </a:r>
            <a:r>
              <a:rPr kumimoji="1" lang="ja-JP" altLang="en-US" sz="1200" u="sng" dirty="0">
                <a:latin typeface="Meiryo UI" panose="020B0604030504040204" pitchFamily="34" charset="-128"/>
                <a:ea typeface="Meiryo UI" panose="020B0604030504040204" pitchFamily="34" charset="-128"/>
              </a:rPr>
              <a:t>年　　　　　　　　月　　　　　　　　日</a:t>
            </a:r>
            <a:endParaRPr kumimoji="1" lang="en-US" altLang="ja-JP" sz="1200" u="sng"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ご参加人数　　　　　　　　 　：</a:t>
            </a:r>
            <a:r>
              <a:rPr kumimoji="1" lang="ja-JP" altLang="en-US" sz="1200" u="sng" dirty="0">
                <a:latin typeface="Meiryo UI" panose="020B0604030504040204" pitchFamily="34" charset="-128"/>
                <a:ea typeface="Meiryo UI" panose="020B0604030504040204" pitchFamily="34" charset="-128"/>
              </a:rPr>
              <a:t>大人　　 　　名、 子供   　　　名 </a:t>
            </a:r>
            <a:r>
              <a:rPr kumimoji="1" lang="ja-JP" altLang="it-IT" sz="1200" u="sng" dirty="0">
                <a:latin typeface="Meiryo UI" panose="020B0604030504040204" pitchFamily="34" charset="-128"/>
                <a:ea typeface="Meiryo UI" panose="020B0604030504040204" pitchFamily="34" charset="-128"/>
              </a:rPr>
              <a:t>（</a:t>
            </a:r>
            <a:r>
              <a:rPr kumimoji="1" lang="it-IT" altLang="ja-JP" sz="1200" u="sng" dirty="0">
                <a:latin typeface="Meiryo UI" panose="020B0604030504040204" pitchFamily="34" charset="-128"/>
                <a:ea typeface="Meiryo UI" panose="020B0604030504040204" pitchFamily="34" charset="-128"/>
              </a:rPr>
              <a:t>     </a:t>
            </a:r>
            <a:r>
              <a:rPr kumimoji="1" lang="ja-JP" altLang="en-US" sz="1200" u="sng" dirty="0">
                <a:latin typeface="Meiryo UI" panose="020B0604030504040204" pitchFamily="34" charset="-128"/>
                <a:ea typeface="Meiryo UI" panose="020B0604030504040204" pitchFamily="34" charset="-128"/>
              </a:rPr>
              <a:t>歳</a:t>
            </a:r>
            <a:r>
              <a:rPr kumimoji="1" lang="ja-JP" altLang="it-IT" sz="1200" u="sng" dirty="0">
                <a:latin typeface="Meiryo UI" panose="020B0604030504040204" pitchFamily="34" charset="-128"/>
                <a:ea typeface="Meiryo UI" panose="020B0604030504040204" pitchFamily="34" charset="-128"/>
              </a:rPr>
              <a:t>）</a:t>
            </a:r>
            <a:r>
              <a:rPr kumimoji="1" lang="ja-JP" altLang="en-US" sz="1200" u="sng" dirty="0">
                <a:latin typeface="Meiryo UI" panose="020B0604030504040204" pitchFamily="34" charset="-128"/>
                <a:ea typeface="Meiryo UI" panose="020B0604030504040204" pitchFamily="34" charset="-128"/>
              </a:rPr>
              <a:t>、幼児　</a:t>
            </a:r>
            <a:r>
              <a:rPr kumimoji="1" lang="ja-JP" altLang="it-IT" sz="1200" u="sng" dirty="0">
                <a:latin typeface="Meiryo UI" panose="020B0604030504040204" pitchFamily="34" charset="-128"/>
                <a:ea typeface="Meiryo UI" panose="020B0604030504040204" pitchFamily="34" charset="-128"/>
              </a:rPr>
              <a:t>　</a:t>
            </a:r>
            <a:r>
              <a:rPr kumimoji="1" lang="ja-JP" altLang="en-US" sz="1200" u="sng" dirty="0">
                <a:latin typeface="Meiryo UI" panose="020B0604030504040204" pitchFamily="34" charset="-128"/>
                <a:ea typeface="Meiryo UI" panose="020B0604030504040204" pitchFamily="34" charset="-128"/>
              </a:rPr>
              <a:t>　　名</a:t>
            </a:r>
            <a:r>
              <a:rPr kumimoji="1" lang="ja-JP" altLang="it-IT" sz="1200" u="sng" dirty="0">
                <a:latin typeface="Meiryo UI" panose="020B0604030504040204" pitchFamily="34" charset="-128"/>
                <a:ea typeface="Meiryo UI" panose="020B0604030504040204" pitchFamily="34" charset="-128"/>
              </a:rPr>
              <a:t>（</a:t>
            </a:r>
            <a:r>
              <a:rPr kumimoji="1" lang="it-IT" altLang="ja-JP" sz="1200" u="sng" dirty="0">
                <a:latin typeface="Meiryo UI" panose="020B0604030504040204" pitchFamily="34" charset="-128"/>
                <a:ea typeface="Meiryo UI" panose="020B0604030504040204" pitchFamily="34" charset="-128"/>
              </a:rPr>
              <a:t>     </a:t>
            </a:r>
            <a:r>
              <a:rPr kumimoji="1" lang="ja-JP" altLang="en-US" sz="1200" u="sng" dirty="0">
                <a:latin typeface="Meiryo UI" panose="020B0604030504040204" pitchFamily="34" charset="-128"/>
                <a:ea typeface="Meiryo UI" panose="020B0604030504040204" pitchFamily="34" charset="-128"/>
              </a:rPr>
              <a:t>歳</a:t>
            </a:r>
            <a:r>
              <a:rPr kumimoji="1" lang="ja-JP" altLang="it-IT" sz="1200" u="sng" dirty="0">
                <a:latin typeface="Meiryo UI" panose="020B0604030504040204" pitchFamily="34" charset="-128"/>
                <a:ea typeface="Meiryo UI" panose="020B0604030504040204" pitchFamily="34" charset="-128"/>
              </a:rPr>
              <a:t>） 　</a:t>
            </a:r>
            <a:endParaRPr kumimoji="1" lang="en-US" altLang="ja-JP" sz="1200" u="sng"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ご希望のコース名やプラン名：</a:t>
            </a:r>
            <a:r>
              <a:rPr kumimoji="1" lang="ja-JP" altLang="en-US" sz="1200" u="sng" dirty="0">
                <a:latin typeface="Meiryo UI" panose="020B0604030504040204" pitchFamily="34" charset="-128"/>
                <a:ea typeface="Meiryo UI" panose="020B0604030504040204" pitchFamily="34" charset="-128"/>
              </a:rPr>
              <a:t>コース</a:t>
            </a:r>
            <a:r>
              <a:rPr kumimoji="1" lang="ja-JP" altLang="it-IT" sz="1200" u="sng" dirty="0">
                <a:latin typeface="Meiryo UI" panose="020B0604030504040204" pitchFamily="34" charset="-128"/>
                <a:ea typeface="Meiryo UI" panose="020B0604030504040204" pitchFamily="34" charset="-128"/>
              </a:rPr>
              <a:t>名とコース番号</a:t>
            </a:r>
            <a:r>
              <a:rPr kumimoji="1" lang="ja-JP" altLang="en-US" sz="1200" u="sng" dirty="0">
                <a:latin typeface="Meiryo UI" panose="020B0604030504040204" pitchFamily="34" charset="-128"/>
                <a:ea typeface="Meiryo UI" panose="020B0604030504040204" pitchFamily="34" charset="-128"/>
              </a:rPr>
              <a:t>　　　　　　　　　　　　　　　　　　　　　　　　　 　　    （記入例：ローマ</a:t>
            </a:r>
            <a:r>
              <a:rPr kumimoji="1" lang="en-US" altLang="ja-JP" sz="1200" u="sng" dirty="0">
                <a:latin typeface="Meiryo UI" panose="020B0604030504040204" pitchFamily="34" charset="-128"/>
                <a:ea typeface="Meiryo UI" panose="020B0604030504040204" pitchFamily="34" charset="-128"/>
              </a:rPr>
              <a:t>5</a:t>
            </a:r>
            <a:r>
              <a:rPr kumimoji="1" lang="ja-JP" altLang="en-US" sz="1200" u="sng" dirty="0">
                <a:latin typeface="Meiryo UI" panose="020B0604030504040204" pitchFamily="34" charset="-128"/>
                <a:ea typeface="Meiryo UI" panose="020B0604030504040204" pitchFamily="34" charset="-128"/>
              </a:rPr>
              <a:t>日間</a:t>
            </a:r>
            <a:r>
              <a:rPr kumimoji="1" lang="ja-JP" altLang="it-IT" sz="1200" u="sng" dirty="0">
                <a:latin typeface="Meiryo UI" panose="020B0604030504040204" pitchFamily="34" charset="-128"/>
                <a:ea typeface="Meiryo UI" panose="020B0604030504040204" pitchFamily="34" charset="-128"/>
              </a:rPr>
              <a:t>　・</a:t>
            </a:r>
            <a:r>
              <a:rPr kumimoji="1" lang="it-IT" altLang="ja-JP" sz="1200" u="sng" dirty="0">
                <a:latin typeface="Meiryo UI" panose="020B0604030504040204" pitchFamily="34" charset="-128"/>
                <a:ea typeface="Meiryo UI" panose="020B0604030504040204" pitchFamily="34" charset="-128"/>
              </a:rPr>
              <a:t>TRXXXXX</a:t>
            </a:r>
            <a:r>
              <a:rPr kumimoji="1" lang="ja-JP" altLang="en-US" sz="1200" u="sng" dirty="0">
                <a:latin typeface="Meiryo UI" panose="020B0604030504040204" pitchFamily="34" charset="-128"/>
                <a:ea typeface="Meiryo UI" panose="020B0604030504040204" pitchFamily="34" charset="-128"/>
              </a:rPr>
              <a:t>）　</a:t>
            </a:r>
            <a:endParaRPr kumimoji="1" lang="en-US" altLang="ja-JP" sz="1200" u="sng"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en-US" sz="1200" u="sng" dirty="0">
                <a:latin typeface="Meiryo UI" panose="020B0604030504040204" pitchFamily="34" charset="-128"/>
                <a:ea typeface="Meiryo UI" panose="020B0604030504040204" pitchFamily="34" charset="-128"/>
              </a:rPr>
              <a:t>プラン</a:t>
            </a:r>
            <a:r>
              <a:rPr kumimoji="1" lang="ja-JP" altLang="it-IT" sz="1200" u="sng" dirty="0">
                <a:latin typeface="Meiryo UI" panose="020B0604030504040204" pitchFamily="34" charset="-128"/>
                <a:ea typeface="Meiryo UI" panose="020B0604030504040204" pitchFamily="34" charset="-128"/>
              </a:rPr>
              <a:t>名と</a:t>
            </a:r>
            <a:r>
              <a:rPr kumimoji="1" lang="ja-JP" altLang="en-US" sz="1200" u="sng" dirty="0">
                <a:latin typeface="Meiryo UI" panose="020B0604030504040204" pitchFamily="34" charset="-128"/>
                <a:ea typeface="Meiryo UI" panose="020B0604030504040204" pitchFamily="34" charset="-128"/>
              </a:rPr>
              <a:t>プラン</a:t>
            </a:r>
            <a:r>
              <a:rPr kumimoji="1" lang="ja-JP" altLang="it-IT" sz="1200" u="sng" dirty="0">
                <a:latin typeface="Meiryo UI" panose="020B0604030504040204" pitchFamily="34" charset="-128"/>
                <a:ea typeface="Meiryo UI" panose="020B0604030504040204" pitchFamily="34" charset="-128"/>
              </a:rPr>
              <a:t>番号　</a:t>
            </a:r>
            <a:r>
              <a:rPr kumimoji="1" lang="ja-JP" altLang="en-US" sz="1200" u="sng" dirty="0">
                <a:latin typeface="Meiryo UI" panose="020B0604030504040204" pitchFamily="34" charset="-128"/>
                <a:ea typeface="Meiryo UI" panose="020B0604030504040204" pitchFamily="34" charset="-128"/>
              </a:rPr>
              <a:t>①　　　　　　　　　　　　　　　　　　　　　　　　　　　（記入例：フィウミチーノ空港</a:t>
            </a:r>
            <a:r>
              <a:rPr kumimoji="1" lang="en-US" altLang="ja-JP" sz="1200" u="sng" dirty="0">
                <a:latin typeface="Meiryo UI" panose="020B0604030504040204" pitchFamily="34" charset="-128"/>
                <a:ea typeface="Meiryo UI" panose="020B0604030504040204" pitchFamily="34" charset="-128"/>
              </a:rPr>
              <a:t>–</a:t>
            </a:r>
            <a:r>
              <a:rPr kumimoji="1" lang="ja-JP" altLang="en-US" sz="1200" u="sng" dirty="0">
                <a:latin typeface="Meiryo UI" panose="020B0604030504040204" pitchFamily="34" charset="-128"/>
                <a:ea typeface="Meiryo UI" panose="020B0604030504040204" pitchFamily="34" charset="-128"/>
              </a:rPr>
              <a:t>ホテル　セダン</a:t>
            </a:r>
            <a:r>
              <a:rPr kumimoji="1" lang="en-US" altLang="ja-JP" sz="1200" u="sng" dirty="0">
                <a:latin typeface="Meiryo UI" panose="020B0604030504040204" pitchFamily="34" charset="-128"/>
                <a:ea typeface="Meiryo UI" panose="020B0604030504040204" pitchFamily="34" charset="-128"/>
              </a:rPr>
              <a:t>1</a:t>
            </a:r>
            <a:r>
              <a:rPr kumimoji="1" lang="ja-JP" altLang="en-US" sz="1200" u="sng" dirty="0">
                <a:latin typeface="Meiryo UI" panose="020B0604030504040204" pitchFamily="34" charset="-128"/>
                <a:ea typeface="Meiryo UI" panose="020B0604030504040204" pitchFamily="34" charset="-128"/>
              </a:rPr>
              <a:t>台　空港</a:t>
            </a:r>
            <a:r>
              <a:rPr kumimoji="1" lang="en-US" altLang="ja-JP" sz="1200" u="sng" dirty="0">
                <a:latin typeface="Meiryo UI" panose="020B0604030504040204" pitchFamily="34" charset="-128"/>
                <a:ea typeface="Meiryo UI" panose="020B0604030504040204" pitchFamily="34" charset="-128"/>
              </a:rPr>
              <a:t>14</a:t>
            </a:r>
            <a:r>
              <a:rPr kumimoji="1" lang="ja-JP" altLang="en-US" sz="1200" u="sng" dirty="0">
                <a:latin typeface="Meiryo UI" panose="020B0604030504040204" pitchFamily="34" charset="-128"/>
                <a:ea typeface="Meiryo UI" panose="020B0604030504040204" pitchFamily="34" charset="-128"/>
              </a:rPr>
              <a:t>時</a:t>
            </a:r>
            <a:r>
              <a:rPr kumimoji="1" lang="ja-JP" altLang="it-IT" sz="1200" u="sng" dirty="0">
                <a:latin typeface="Meiryo UI" panose="020B0604030504040204" pitchFamily="34" charset="-128"/>
                <a:ea typeface="Meiryo UI" panose="020B0604030504040204" pitchFamily="34" charset="-128"/>
              </a:rPr>
              <a:t>　・</a:t>
            </a:r>
            <a:r>
              <a:rPr kumimoji="1" lang="it-IT" altLang="ja-JP" sz="1200" u="sng" dirty="0">
                <a:latin typeface="Meiryo UI" panose="020B0604030504040204" pitchFamily="34" charset="-128"/>
                <a:ea typeface="Meiryo UI" panose="020B0604030504040204" pitchFamily="34" charset="-128"/>
              </a:rPr>
              <a:t>TRXXXXX</a:t>
            </a:r>
            <a:r>
              <a:rPr kumimoji="1" lang="ja-JP" altLang="en-US" sz="1200" u="sng" dirty="0">
                <a:latin typeface="Meiryo UI" panose="020B0604030504040204" pitchFamily="34" charset="-128"/>
                <a:ea typeface="Meiryo UI" panose="020B0604030504040204" pitchFamily="34" charset="-128"/>
              </a:rPr>
              <a:t>）</a:t>
            </a:r>
            <a:endParaRPr kumimoji="1" lang="en-US" altLang="ja-JP" sz="1200" u="sng"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en-US" sz="1200" u="sng" dirty="0">
                <a:latin typeface="Meiryo UI" panose="020B0604030504040204" pitchFamily="34" charset="-128"/>
                <a:ea typeface="Meiryo UI" panose="020B0604030504040204" pitchFamily="34" charset="-128"/>
              </a:rPr>
              <a:t>プラン</a:t>
            </a:r>
            <a:r>
              <a:rPr kumimoji="1" lang="ja-JP" altLang="it-IT" sz="1200" u="sng" dirty="0">
                <a:latin typeface="Meiryo UI" panose="020B0604030504040204" pitchFamily="34" charset="-128"/>
                <a:ea typeface="Meiryo UI" panose="020B0604030504040204" pitchFamily="34" charset="-128"/>
              </a:rPr>
              <a:t>名と</a:t>
            </a:r>
            <a:r>
              <a:rPr kumimoji="1" lang="ja-JP" altLang="en-US" sz="1200" u="sng" dirty="0">
                <a:latin typeface="Meiryo UI" panose="020B0604030504040204" pitchFamily="34" charset="-128"/>
                <a:ea typeface="Meiryo UI" panose="020B0604030504040204" pitchFamily="34" charset="-128"/>
              </a:rPr>
              <a:t>プラン</a:t>
            </a:r>
            <a:r>
              <a:rPr kumimoji="1" lang="ja-JP" altLang="it-IT" sz="1200" u="sng" dirty="0">
                <a:latin typeface="Meiryo UI" panose="020B0604030504040204" pitchFamily="34" charset="-128"/>
                <a:ea typeface="Meiryo UI" panose="020B0604030504040204" pitchFamily="34" charset="-128"/>
              </a:rPr>
              <a:t>番号　</a:t>
            </a:r>
            <a:r>
              <a:rPr kumimoji="1" lang="ja-JP" altLang="en-US" sz="1200" u="sng" dirty="0">
                <a:latin typeface="Meiryo UI" panose="020B0604030504040204" pitchFamily="34" charset="-128"/>
                <a:ea typeface="Meiryo UI" panose="020B0604030504040204" pitchFamily="34" charset="-128"/>
              </a:rPr>
              <a:t>②　　　　　　　　　　　　　　　　　　　　　　　　 　   （記入例：ヴァチカン観光　</a:t>
            </a:r>
            <a:r>
              <a:rPr kumimoji="1" lang="en-US" altLang="ja-JP" sz="1200" u="sng" dirty="0">
                <a:latin typeface="Meiryo UI" panose="020B0604030504040204" pitchFamily="34" charset="-128"/>
                <a:ea typeface="Meiryo UI" panose="020B0604030504040204" pitchFamily="34" charset="-128"/>
              </a:rPr>
              <a:t>2</a:t>
            </a:r>
            <a:r>
              <a:rPr kumimoji="1" lang="ja-JP" altLang="en-US" sz="1200" u="sng" dirty="0">
                <a:latin typeface="Meiryo UI" panose="020B0604030504040204" pitchFamily="34" charset="-128"/>
                <a:ea typeface="Meiryo UI" panose="020B0604030504040204" pitchFamily="34" charset="-128"/>
              </a:rPr>
              <a:t>日目</a:t>
            </a:r>
            <a:r>
              <a:rPr kumimoji="1" lang="ja-JP" altLang="it-IT" sz="1200" u="sng" dirty="0">
                <a:latin typeface="Meiryo UI" panose="020B0604030504040204" pitchFamily="34" charset="-128"/>
                <a:ea typeface="Meiryo UI" panose="020B0604030504040204" pitchFamily="34" charset="-128"/>
              </a:rPr>
              <a:t>　・</a:t>
            </a:r>
            <a:r>
              <a:rPr kumimoji="1" lang="it-IT" altLang="ja-JP" sz="1200" u="sng" dirty="0">
                <a:latin typeface="Meiryo UI" panose="020B0604030504040204" pitchFamily="34" charset="-128"/>
                <a:ea typeface="Meiryo UI" panose="020B0604030504040204" pitchFamily="34" charset="-128"/>
              </a:rPr>
              <a:t>TRXXXXX</a:t>
            </a:r>
            <a:r>
              <a:rPr kumimoji="1" lang="ja-JP" altLang="en-US" sz="1200" u="sng" dirty="0">
                <a:latin typeface="Meiryo UI" panose="020B0604030504040204" pitchFamily="34" charset="-128"/>
                <a:ea typeface="Meiryo UI" panose="020B0604030504040204" pitchFamily="34" charset="-128"/>
              </a:rPr>
              <a:t>）</a:t>
            </a:r>
            <a:endParaRPr kumimoji="1" lang="en-US" altLang="ja-JP" sz="1200" u="sng"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en-US" altLang="ja-JP" sz="1200" dirty="0">
                <a:latin typeface="Meiryo UI" panose="020B0604030504040204" pitchFamily="34" charset="-128"/>
                <a:ea typeface="Meiryo UI" panose="020B0604030504040204" pitchFamily="34" charset="-128"/>
              </a:rPr>
              <a:t>  </a:t>
            </a:r>
            <a:r>
              <a:rPr kumimoji="1" lang="ja-JP" altLang="en-US" sz="1200" dirty="0">
                <a:latin typeface="Meiryo UI" panose="020B0604030504040204" pitchFamily="34" charset="-128"/>
                <a:ea typeface="Meiryo UI" panose="020B0604030504040204" pitchFamily="34" charset="-128"/>
              </a:rPr>
              <a:t>　　　　　　　　　　　　　　　　　　　</a:t>
            </a:r>
            <a:r>
              <a:rPr kumimoji="1" lang="ja-JP" altLang="en-US" sz="1200" u="sng" dirty="0">
                <a:latin typeface="Meiryo UI" panose="020B0604030504040204" pitchFamily="34" charset="-128"/>
                <a:ea typeface="Meiryo UI" panose="020B0604030504040204" pitchFamily="34" charset="-128"/>
              </a:rPr>
              <a:t>その他　　　　　　　　　　　　　　　　　　　　　　　　　　　　　　　　　　　　　　　　　　　　　　　　　　　　　　　　　　　　　　　　　　　　　</a:t>
            </a:r>
            <a:r>
              <a:rPr kumimoji="1" lang="ja-JP" altLang="en-US" sz="1200" u="sng" dirty="0">
                <a:solidFill>
                  <a:schemeClr val="bg1"/>
                </a:solidFill>
                <a:latin typeface="Meiryo UI" panose="020B0604030504040204" pitchFamily="34" charset="-128"/>
                <a:ea typeface="Meiryo UI" panose="020B0604030504040204" pitchFamily="34" charset="-128"/>
              </a:rPr>
              <a:t>、</a:t>
            </a:r>
            <a:r>
              <a:rPr kumimoji="1" lang="ja-JP" altLang="en-US" sz="1200" u="sng" dirty="0">
                <a:latin typeface="Meiryo UI" panose="020B0604030504040204" pitchFamily="34" charset="-128"/>
                <a:ea typeface="Meiryo UI" panose="020B0604030504040204" pitchFamily="34" charset="-128"/>
              </a:rPr>
              <a:t>　　　　　　　　　　　　　　　　</a:t>
            </a:r>
            <a:endParaRPr kumimoji="1" lang="en-US" altLang="ja-JP" sz="1200" u="sng"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必要なお部屋数やプラン数 ：</a:t>
            </a:r>
            <a:r>
              <a:rPr kumimoji="1" lang="ja-JP" altLang="en-US" sz="1200" u="sng" dirty="0">
                <a:latin typeface="Meiryo UI" panose="020B0604030504040204" pitchFamily="34" charset="-128"/>
                <a:ea typeface="Meiryo UI" panose="020B0604030504040204" pitchFamily="34" charset="-128"/>
              </a:rPr>
              <a:t>　　　　　　　　　　　　　　　　　　　　　　　　　　　　　　　　　　　　　　　　　　　　　　　　　　　　　　　　　　　　　　　　　　　　　　　　</a:t>
            </a:r>
            <a:r>
              <a:rPr kumimoji="1" lang="ja-JP" altLang="en-US" sz="1200" u="sng" dirty="0">
                <a:solidFill>
                  <a:schemeClr val="bg1"/>
                </a:solidFill>
                <a:latin typeface="Meiryo UI" panose="020B0604030504040204" pitchFamily="34" charset="-128"/>
                <a:ea typeface="Meiryo UI" panose="020B0604030504040204" pitchFamily="34" charset="-128"/>
              </a:rPr>
              <a:t>、</a:t>
            </a:r>
            <a:endParaRPr kumimoji="1" lang="en-US" altLang="ja-JP" sz="1200" u="sng" dirty="0">
              <a:solidFill>
                <a:schemeClr val="bg1"/>
              </a:solidFill>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ご連絡先（メールアドレスと携帯番号）：</a:t>
            </a:r>
            <a:r>
              <a:rPr kumimoji="1" lang="ja-JP" altLang="en-US" sz="1200" u="sng" dirty="0">
                <a:latin typeface="Meiryo UI" panose="020B0604030504040204" pitchFamily="34" charset="-128"/>
                <a:ea typeface="Meiryo UI" panose="020B0604030504040204" pitchFamily="34" charset="-128"/>
              </a:rPr>
              <a:t>　　　　　　　　　　　　　　　　　　　　　　　　　　　　　　　　　　　　　　　　　　　　　　　　　　　　　　　　　　　　　　　　　、</a:t>
            </a:r>
            <a:endParaRPr kumimoji="1" lang="en-US" altLang="ja-JP" sz="1200" u="sng"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その他ご質問やご要望など：</a:t>
            </a:r>
            <a:r>
              <a:rPr kumimoji="1" lang="ja-JP" altLang="en-US" sz="1200" u="sng" dirty="0">
                <a:latin typeface="Meiryo UI" panose="020B0604030504040204" pitchFamily="34" charset="-128"/>
                <a:ea typeface="Meiryo UI" panose="020B0604030504040204" pitchFamily="34" charset="-128"/>
              </a:rPr>
              <a:t>　　　　　　　　　　　　　　　　　　　　　　　　　　　　　　　　　　　　　　　　　　　　　　　　　　　　　　　　　　　　　　　　　　　　　　　　　　　　　　　　、</a:t>
            </a:r>
            <a:endParaRPr kumimoji="1" lang="en-US" altLang="ja-JP" sz="1200" u="sng" dirty="0">
              <a:latin typeface="Meiryo UI" panose="020B0604030504040204" pitchFamily="34" charset="-128"/>
              <a:ea typeface="Meiryo UI" panose="020B0604030504040204" pitchFamily="34" charset="-128"/>
            </a:endParaRPr>
          </a:p>
          <a:p>
            <a:pPr marL="0" indent="0">
              <a:lnSpc>
                <a:spcPct val="120000"/>
              </a:lnSpc>
              <a:spcBef>
                <a:spcPts val="0"/>
              </a:spcBef>
              <a:buNone/>
            </a:pPr>
            <a:endParaRPr kumimoji="1" lang="en-US" altLang="ja-JP" sz="1200" u="sng"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●お</a:t>
            </a:r>
            <a:r>
              <a:rPr kumimoji="1" lang="ja-JP" altLang="it-IT" sz="1200" dirty="0">
                <a:latin typeface="Meiryo UI" panose="020B0604030504040204" pitchFamily="34" charset="-128"/>
                <a:ea typeface="Meiryo UI" panose="020B0604030504040204" pitchFamily="34" charset="-128"/>
              </a:rPr>
              <a:t>申し込み</a:t>
            </a:r>
            <a:r>
              <a:rPr kumimoji="1" lang="ja-JP" altLang="en-US" sz="1200" dirty="0">
                <a:latin typeface="Meiryo UI" panose="020B0604030504040204" pitchFamily="34" charset="-128"/>
                <a:ea typeface="Meiryo UI" panose="020B0604030504040204" pitchFamily="34" charset="-128"/>
              </a:rPr>
              <a:t>メールを頂いて</a:t>
            </a:r>
            <a:r>
              <a:rPr kumimoji="1" lang="it-IT" altLang="ja-JP" sz="1200" dirty="0">
                <a:latin typeface="Meiryo UI" panose="020B0604030504040204" pitchFamily="34" charset="-128"/>
                <a:ea typeface="Meiryo UI" panose="020B0604030504040204" pitchFamily="34" charset="-128"/>
              </a:rPr>
              <a:t>2</a:t>
            </a:r>
            <a:r>
              <a:rPr kumimoji="1" lang="ja-JP" altLang="it-IT" sz="1200" dirty="0">
                <a:latin typeface="Meiryo UI" panose="020B0604030504040204" pitchFamily="34" charset="-128"/>
                <a:ea typeface="Meiryo UI" panose="020B0604030504040204" pitchFamily="34" charset="-128"/>
              </a:rPr>
              <a:t>営業日</a:t>
            </a:r>
            <a:r>
              <a:rPr kumimoji="1" lang="ja-JP" altLang="en-US" sz="1200" dirty="0">
                <a:latin typeface="Meiryo UI" panose="020B0604030504040204" pitchFamily="34" charset="-128"/>
                <a:ea typeface="Meiryo UI" panose="020B0604030504040204" pitchFamily="34" charset="-128"/>
              </a:rPr>
              <a:t>以内にご予約可否のご連絡をメールにてお伝えいたします。</a:t>
            </a:r>
            <a:endParaRPr kumimoji="1" lang="en-US" altLang="ja-JP" sz="1200"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●お支払いは</a:t>
            </a:r>
            <a:r>
              <a:rPr kumimoji="1" lang="ja-JP" altLang="it-IT" sz="1200" dirty="0">
                <a:latin typeface="Meiryo UI" panose="020B0604030504040204" pitchFamily="34" charset="-128"/>
                <a:ea typeface="Meiryo UI" panose="020B0604030504040204" pitchFamily="34" charset="-128"/>
              </a:rPr>
              <a:t>予約完了時に</a:t>
            </a:r>
            <a:r>
              <a:rPr kumimoji="1" lang="ja-JP" altLang="en-US" sz="1200" dirty="0">
                <a:latin typeface="Meiryo UI" panose="020B0604030504040204" pitchFamily="34" charset="-128"/>
                <a:ea typeface="Meiryo UI" panose="020B0604030504040204" pitchFamily="34" charset="-128"/>
              </a:rPr>
              <a:t>クレジットカード決済か</a:t>
            </a:r>
            <a:r>
              <a:rPr kumimoji="1" lang="ja-JP" altLang="it-IT" sz="1200" dirty="0">
                <a:latin typeface="Meiryo UI" panose="020B0604030504040204" pitchFamily="34" charset="-128"/>
                <a:ea typeface="Meiryo UI" panose="020B0604030504040204" pitchFamily="34" charset="-128"/>
              </a:rPr>
              <a:t>銀行</a:t>
            </a:r>
            <a:r>
              <a:rPr kumimoji="1" lang="ja-JP" altLang="en-US" sz="1200" dirty="0">
                <a:latin typeface="Meiryo UI" panose="020B0604030504040204" pitchFamily="34" charset="-128"/>
                <a:ea typeface="Meiryo UI" panose="020B0604030504040204" pitchFamily="34" charset="-128"/>
              </a:rPr>
              <a:t>振り込みとなります。</a:t>
            </a:r>
            <a:endParaRPr kumimoji="1" lang="en-US" altLang="ja-JP" sz="1200"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利用可能クレジットカードは</a:t>
            </a:r>
            <a:r>
              <a:rPr kumimoji="1" lang="en-US" altLang="ja-JP" sz="1200" dirty="0">
                <a:latin typeface="Meiryo UI" panose="020B0604030504040204" pitchFamily="34" charset="-128"/>
                <a:ea typeface="Meiryo UI" panose="020B0604030504040204" pitchFamily="34" charset="-128"/>
              </a:rPr>
              <a:t>VISA,MASTER,</a:t>
            </a:r>
            <a:r>
              <a:rPr kumimoji="1" lang="ja-JP" altLang="it-IT" sz="1200" dirty="0">
                <a:latin typeface="Meiryo UI" panose="020B0604030504040204" pitchFamily="34" charset="-128"/>
                <a:ea typeface="Meiryo UI" panose="020B0604030504040204" pitchFamily="34" charset="-128"/>
              </a:rPr>
              <a:t> アメックス、ダイナース、</a:t>
            </a:r>
            <a:r>
              <a:rPr kumimoji="1" lang="it-IT" altLang="ja-JP" sz="1200" dirty="0">
                <a:latin typeface="Meiryo UI" panose="020B0604030504040204" pitchFamily="34" charset="-128"/>
                <a:ea typeface="Meiryo UI" panose="020B0604030504040204" pitchFamily="34" charset="-128"/>
              </a:rPr>
              <a:t>JCB</a:t>
            </a:r>
            <a:r>
              <a:rPr kumimoji="1" lang="ja-JP" altLang="it-IT" sz="1200" dirty="0">
                <a:latin typeface="Meiryo UI" panose="020B0604030504040204" pitchFamily="34" charset="-128"/>
                <a:ea typeface="Meiryo UI" panose="020B0604030504040204" pitchFamily="34" charset="-128"/>
              </a:rPr>
              <a:t>の</a:t>
            </a:r>
            <a:r>
              <a:rPr kumimoji="1" lang="it-IT" altLang="ja-JP" sz="1200" dirty="0">
                <a:latin typeface="Meiryo UI" panose="020B0604030504040204" pitchFamily="34" charset="-128"/>
                <a:ea typeface="Meiryo UI" panose="020B0604030504040204" pitchFamily="34" charset="-128"/>
              </a:rPr>
              <a:t>5</a:t>
            </a:r>
            <a:r>
              <a:rPr kumimoji="1" lang="ja-JP" altLang="it-IT" sz="1200" dirty="0">
                <a:latin typeface="Meiryo UI" panose="020B0604030504040204" pitchFamily="34" charset="-128"/>
                <a:ea typeface="Meiryo UI" panose="020B0604030504040204" pitchFamily="34" charset="-128"/>
              </a:rPr>
              <a:t>種です。</a:t>
            </a:r>
            <a:endParaRPr kumimoji="1" lang="it-IT" altLang="ja-JP" sz="1200"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it-IT" altLang="ja-JP" sz="1200" dirty="0">
                <a:latin typeface="Meiryo UI" panose="020B0604030504040204" pitchFamily="34" charset="-128"/>
                <a:ea typeface="Meiryo UI" panose="020B0604030504040204" pitchFamily="34" charset="-128"/>
              </a:rPr>
              <a:t>   </a:t>
            </a: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クレジットカード決済場合はご連絡先とご希望の日時をご指定願います。</a:t>
            </a:r>
            <a:r>
              <a:rPr kumimoji="1" lang="ja-JP" altLang="en-US" sz="1200" dirty="0">
                <a:latin typeface="Meiryo UI" panose="020B0604030504040204" pitchFamily="34" charset="-128"/>
                <a:ea typeface="Meiryo UI" panose="020B0604030504040204" pitchFamily="34" charset="-128"/>
              </a:rPr>
              <a:t>こちらから別途カード番号等の詳細をお伺いさせて頂きます。</a:t>
            </a:r>
            <a:endParaRPr kumimoji="1" lang="en-US" altLang="ja-JP" sz="1200" dirty="0">
              <a:latin typeface="Meiryo UI" panose="020B0604030504040204" pitchFamily="34" charset="-128"/>
              <a:ea typeface="Meiryo UI" panose="020B0604030504040204" pitchFamily="34" charset="-128"/>
            </a:endParaRPr>
          </a:p>
          <a:p>
            <a:pPr marL="0" indent="0">
              <a:lnSpc>
                <a:spcPct val="120000"/>
              </a:lnSpc>
              <a:spcBef>
                <a:spcPts val="0"/>
              </a:spcBef>
              <a:buNone/>
            </a:pPr>
            <a:endParaRPr kumimoji="1" lang="it-IT" altLang="ja-JP" sz="1200" dirty="0">
              <a:latin typeface="Meiryo UI" panose="020B0604030504040204" pitchFamily="34" charset="-128"/>
              <a:ea typeface="Meiryo UI" panose="020B0604030504040204" pitchFamily="34" charset="-128"/>
            </a:endParaRPr>
          </a:p>
          <a:p>
            <a:pPr marL="0" indent="0">
              <a:buNone/>
            </a:pPr>
            <a:r>
              <a:rPr kumimoji="1" lang="en-US" altLang="ja-JP" sz="1400" b="1" dirty="0">
                <a:latin typeface="Meiryo UI" panose="020B0604030504040204" pitchFamily="34" charset="-128"/>
                <a:ea typeface="Meiryo UI" panose="020B0604030504040204" pitchFamily="34" charset="-128"/>
              </a:rPr>
              <a:t>【</a:t>
            </a:r>
            <a:r>
              <a:rPr kumimoji="1" lang="ja-JP" altLang="it-IT" sz="1400" b="1" dirty="0">
                <a:latin typeface="Meiryo UI" panose="020B0604030504040204" pitchFamily="34" charset="-128"/>
                <a:ea typeface="Meiryo UI" panose="020B0604030504040204" pitchFamily="34" charset="-128"/>
              </a:rPr>
              <a:t>子供料金</a:t>
            </a:r>
            <a:r>
              <a:rPr kumimoji="1" lang="en-US" altLang="ja-JP" sz="1400" b="1" dirty="0">
                <a:latin typeface="Meiryo UI" panose="020B0604030504040204" pitchFamily="34" charset="-128"/>
                <a:ea typeface="Meiryo UI" panose="020B0604030504040204" pitchFamily="34" charset="-128"/>
              </a:rPr>
              <a:t>】</a:t>
            </a:r>
          </a:p>
          <a:p>
            <a:pPr marL="0" indent="0">
              <a:buNone/>
            </a:pPr>
            <a:r>
              <a:rPr kumimoji="1" lang="ja-JP" altLang="en-US" sz="1200" b="1" dirty="0">
                <a:latin typeface="Meiryo UI" panose="020B0604030504040204" pitchFamily="34" charset="-128"/>
                <a:ea typeface="Meiryo UI" panose="020B0604030504040204" pitchFamily="34" charset="-128"/>
              </a:rPr>
              <a:t>　</a:t>
            </a:r>
            <a:r>
              <a:rPr kumimoji="1" lang="ja-JP" altLang="en-US" sz="1200" dirty="0">
                <a:latin typeface="Meiryo UI" panose="020B0604030504040204" pitchFamily="34" charset="-128"/>
                <a:ea typeface="Meiryo UI" panose="020B0604030504040204" pitchFamily="34" charset="-128"/>
              </a:rPr>
              <a:t>●</a:t>
            </a:r>
            <a:r>
              <a:rPr kumimoji="1" lang="it-IT" altLang="ja-JP" sz="1200" dirty="0">
                <a:latin typeface="Meiryo UI" panose="020B0604030504040204" pitchFamily="34" charset="-128"/>
                <a:ea typeface="Meiryo UI" panose="020B0604030504040204" pitchFamily="34" charset="-128"/>
              </a:rPr>
              <a:t>2</a:t>
            </a:r>
            <a:r>
              <a:rPr kumimoji="1" lang="ja-JP" altLang="it-IT" sz="1200" dirty="0">
                <a:latin typeface="Meiryo UI" panose="020B0604030504040204" pitchFamily="34" charset="-128"/>
                <a:ea typeface="Meiryo UI" panose="020B0604030504040204" pitchFamily="34" charset="-128"/>
              </a:rPr>
              <a:t>歳以下のお子様は無料となります。</a:t>
            </a: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it-IT" altLang="ja-JP" sz="1200" dirty="0">
                <a:latin typeface="Meiryo UI" panose="020B0604030504040204" pitchFamily="34" charset="-128"/>
                <a:ea typeface="Meiryo UI" panose="020B0604030504040204" pitchFamily="34" charset="-128"/>
              </a:rPr>
              <a:t>3</a:t>
            </a:r>
            <a:r>
              <a:rPr kumimoji="1" lang="ja-JP" altLang="it-IT" sz="1200" dirty="0">
                <a:latin typeface="Meiryo UI" panose="020B0604030504040204" pitchFamily="34" charset="-128"/>
                <a:ea typeface="Meiryo UI" panose="020B0604030504040204" pitchFamily="34" charset="-128"/>
              </a:rPr>
              <a:t>歳から</a:t>
            </a:r>
            <a:r>
              <a:rPr kumimoji="1" lang="it-IT" altLang="ja-JP" sz="1200" dirty="0">
                <a:latin typeface="Meiryo UI" panose="020B0604030504040204" pitchFamily="34" charset="-128"/>
                <a:ea typeface="Meiryo UI" panose="020B0604030504040204" pitchFamily="34" charset="-128"/>
              </a:rPr>
              <a:t>7</a:t>
            </a:r>
            <a:r>
              <a:rPr kumimoji="1" lang="ja-JP" altLang="it-IT" sz="1200" dirty="0">
                <a:latin typeface="Meiryo UI" panose="020B0604030504040204" pitchFamily="34" charset="-128"/>
                <a:ea typeface="Meiryo UI" panose="020B0604030504040204" pitchFamily="34" charset="-128"/>
              </a:rPr>
              <a:t>歳以下のお子様は</a:t>
            </a:r>
            <a:r>
              <a:rPr kumimoji="1" lang="it-IT" altLang="ja-JP" sz="1200" dirty="0">
                <a:latin typeface="Meiryo UI" panose="020B0604030504040204" pitchFamily="34" charset="-128"/>
                <a:ea typeface="Meiryo UI" panose="020B0604030504040204" pitchFamily="34" charset="-128"/>
              </a:rPr>
              <a:t>20</a:t>
            </a:r>
            <a:r>
              <a:rPr kumimoji="1" lang="ja-JP" altLang="it-IT" sz="1200" dirty="0">
                <a:latin typeface="Meiryo UI" panose="020B0604030504040204" pitchFamily="34" charset="-128"/>
                <a:ea typeface="Meiryo UI" panose="020B0604030504040204" pitchFamily="34" charset="-128"/>
              </a:rPr>
              <a:t>％割引となります。（ご両親と同室）</a:t>
            </a:r>
            <a:endParaRPr kumimoji="1" lang="en-US" altLang="ja-JP" sz="1300" u="sng" dirty="0">
              <a:latin typeface="Meiryo UI" panose="020B0604030504040204" pitchFamily="34" charset="-128"/>
              <a:ea typeface="Meiryo UI" panose="020B0604030504040204" pitchFamily="34" charset="-128"/>
            </a:endParaRPr>
          </a:p>
        </p:txBody>
      </p:sp>
      <p:sp>
        <p:nvSpPr>
          <p:cNvPr id="5" name="角丸四角形 4"/>
          <p:cNvSpPr/>
          <p:nvPr/>
        </p:nvSpPr>
        <p:spPr>
          <a:xfrm>
            <a:off x="8447800" y="366393"/>
            <a:ext cx="3630605" cy="1702435"/>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latin typeface="Meiryo UI" panose="020B0604030504040204" pitchFamily="34" charset="-128"/>
                <a:ea typeface="Meiryo UI" panose="020B0604030504040204" pitchFamily="34" charset="-128"/>
              </a:rPr>
              <a:t>【</a:t>
            </a:r>
            <a:r>
              <a:rPr kumimoji="1" lang="ja-JP" altLang="en-US" dirty="0">
                <a:solidFill>
                  <a:schemeClr val="tx1"/>
                </a:solidFill>
                <a:latin typeface="Meiryo UI" panose="020B0604030504040204" pitchFamily="34" charset="-128"/>
                <a:ea typeface="Meiryo UI" panose="020B0604030504040204" pitchFamily="34" charset="-128"/>
              </a:rPr>
              <a:t>お問合せ・お申し込み先</a:t>
            </a:r>
            <a:r>
              <a:rPr kumimoji="1" lang="en-US" altLang="ja-JP" dirty="0">
                <a:solidFill>
                  <a:schemeClr val="tx1"/>
                </a:solidFill>
                <a:latin typeface="Meiryo UI" panose="020B0604030504040204" pitchFamily="34" charset="-128"/>
                <a:ea typeface="Meiryo UI" panose="020B0604030504040204" pitchFamily="34" charset="-128"/>
              </a:rPr>
              <a:t>】</a:t>
            </a:r>
          </a:p>
          <a:p>
            <a:pPr algn="ctr"/>
            <a:endParaRPr kumimoji="1" lang="en-US" altLang="ja-JP" dirty="0">
              <a:solidFill>
                <a:schemeClr val="tx1"/>
              </a:solidFill>
              <a:latin typeface="Meiryo UI" panose="020B0604030504040204" pitchFamily="34" charset="-128"/>
              <a:ea typeface="Meiryo UI" panose="020B0604030504040204" pitchFamily="34" charset="-128"/>
            </a:endParaRPr>
          </a:p>
          <a:p>
            <a:pPr algn="ctr"/>
            <a:r>
              <a:rPr kumimoji="1" lang="en-US" altLang="ja-JP" sz="1400" dirty="0" err="1">
                <a:solidFill>
                  <a:schemeClr val="tx1"/>
                </a:solidFill>
                <a:latin typeface="Meiryo UI" panose="020B0604030504040204" pitchFamily="34" charset="-128"/>
                <a:ea typeface="Meiryo UI" panose="020B0604030504040204" pitchFamily="34" charset="-128"/>
              </a:rPr>
              <a:t>Jalpak</a:t>
            </a:r>
            <a:r>
              <a:rPr kumimoji="1" lang="ja-JP" altLang="en-US" sz="1400" dirty="0">
                <a:solidFill>
                  <a:schemeClr val="tx1"/>
                </a:solidFill>
                <a:latin typeface="Meiryo UI" panose="020B0604030504040204" pitchFamily="34" charset="-128"/>
                <a:ea typeface="Meiryo UI" panose="020B0604030504040204" pitchFamily="34" charset="-128"/>
              </a:rPr>
              <a:t> </a:t>
            </a:r>
            <a:r>
              <a:rPr kumimoji="1" lang="en-US" altLang="ja-JP" sz="1400" dirty="0">
                <a:solidFill>
                  <a:schemeClr val="tx1"/>
                </a:solidFill>
                <a:latin typeface="Meiryo UI" panose="020B0604030504040204" pitchFamily="34" charset="-128"/>
                <a:ea typeface="Meiryo UI" panose="020B0604030504040204" pitchFamily="34" charset="-128"/>
              </a:rPr>
              <a:t>International</a:t>
            </a:r>
            <a:r>
              <a:rPr kumimoji="1" lang="ja-JP" altLang="en-US" sz="1400" dirty="0">
                <a:solidFill>
                  <a:schemeClr val="tx1"/>
                </a:solidFill>
                <a:latin typeface="Meiryo UI" panose="020B0604030504040204" pitchFamily="34" charset="-128"/>
                <a:ea typeface="Meiryo UI" panose="020B0604030504040204" pitchFamily="34" charset="-128"/>
              </a:rPr>
              <a:t> </a:t>
            </a:r>
            <a:r>
              <a:rPr kumimoji="1" lang="en-US" altLang="ja-JP" sz="1400" dirty="0">
                <a:solidFill>
                  <a:schemeClr val="tx1"/>
                </a:solidFill>
                <a:latin typeface="Meiryo UI" panose="020B0604030504040204" pitchFamily="34" charset="-128"/>
                <a:ea typeface="Meiryo UI" panose="020B0604030504040204" pitchFamily="34" charset="-128"/>
              </a:rPr>
              <a:t>Europe</a:t>
            </a:r>
            <a:r>
              <a:rPr kumimoji="1" lang="ja-JP" altLang="en-US" sz="1400" dirty="0">
                <a:solidFill>
                  <a:schemeClr val="tx1"/>
                </a:solidFill>
                <a:latin typeface="Meiryo UI" panose="020B0604030504040204" pitchFamily="34" charset="-128"/>
                <a:ea typeface="Meiryo UI" panose="020B0604030504040204" pitchFamily="34" charset="-128"/>
              </a:rPr>
              <a:t> ローマ支店</a:t>
            </a:r>
            <a:endParaRPr kumimoji="1" lang="en-US" altLang="ja-JP" sz="1400" dirty="0">
              <a:solidFill>
                <a:schemeClr val="tx1"/>
              </a:solidFill>
              <a:latin typeface="Meiryo UI" panose="020B0604030504040204" pitchFamily="34" charset="-128"/>
              <a:ea typeface="Meiryo UI" panose="020B0604030504040204" pitchFamily="34" charset="-128"/>
            </a:endParaRPr>
          </a:p>
          <a:p>
            <a:pPr algn="ctr"/>
            <a:endParaRPr kumimoji="1" lang="en-US" altLang="ja-JP" sz="1400" dirty="0">
              <a:solidFill>
                <a:schemeClr val="tx1"/>
              </a:solidFill>
              <a:latin typeface="Meiryo UI" panose="020B0604030504040204" pitchFamily="34" charset="-128"/>
              <a:ea typeface="Meiryo UI" panose="020B0604030504040204" pitchFamily="34" charset="-128"/>
            </a:endParaRPr>
          </a:p>
          <a:p>
            <a:pPr algn="ctr"/>
            <a:r>
              <a:rPr kumimoji="1" lang="ja-JP" altLang="en-US" dirty="0">
                <a:solidFill>
                  <a:schemeClr val="tx1"/>
                </a:solidFill>
                <a:latin typeface="Meiryo UI" panose="020B0604030504040204" pitchFamily="34" charset="-128"/>
                <a:ea typeface="Meiryo UI" panose="020B0604030504040204" pitchFamily="34" charset="-128"/>
              </a:rPr>
              <a:t>メールアドレス：</a:t>
            </a:r>
            <a:r>
              <a:rPr kumimoji="1" lang="it-IT" altLang="ja-JP" dirty="0">
                <a:solidFill>
                  <a:schemeClr val="tx1"/>
                </a:solidFill>
                <a:latin typeface="Meiryo UI" panose="020B0604030504040204" pitchFamily="34" charset="-128"/>
                <a:ea typeface="Meiryo UI" panose="020B0604030504040204" pitchFamily="34" charset="-128"/>
              </a:rPr>
              <a:t>kso@jalpak.it</a:t>
            </a:r>
            <a:endParaRPr kumimoji="1" lang="en-US" altLang="ja-JP" dirty="0">
              <a:solidFill>
                <a:schemeClr val="tx1"/>
              </a:solidFill>
              <a:latin typeface="Meiryo UI" panose="020B0604030504040204" pitchFamily="34" charset="-128"/>
              <a:ea typeface="Meiryo UI" panose="020B0604030504040204" pitchFamily="34" charset="-128"/>
            </a:endParaRPr>
          </a:p>
          <a:p>
            <a:endParaRPr kumimoji="1" lang="ja-JP" altLang="en-US" dirty="0">
              <a:solidFill>
                <a:schemeClr val="tx1"/>
              </a:solidFill>
              <a:latin typeface="Meiryo UI" panose="020B0604030504040204" pitchFamily="34" charset="-128"/>
              <a:ea typeface="Meiryo UI" panose="020B0604030504040204" pitchFamily="34" charset="-128"/>
            </a:endParaRPr>
          </a:p>
        </p:txBody>
      </p:sp>
      <p:pic>
        <p:nvPicPr>
          <p:cNvPr id="4" name="図 3"/>
          <p:cNvPicPr>
            <a:picLocks noChangeAspect="1"/>
          </p:cNvPicPr>
          <p:nvPr/>
        </p:nvPicPr>
        <p:blipFill>
          <a:blip r:embed="rId5"/>
          <a:stretch>
            <a:fillRect/>
          </a:stretch>
        </p:blipFill>
        <p:spPr>
          <a:xfrm>
            <a:off x="9982200" y="6060765"/>
            <a:ext cx="1950889" cy="329213"/>
          </a:xfrm>
          <a:prstGeom prst="rect">
            <a:avLst/>
          </a:prstGeom>
        </p:spPr>
      </p:pic>
      <p:sp>
        <p:nvSpPr>
          <p:cNvPr id="7" name="Segnaposto numero diapositiva 6"/>
          <p:cNvSpPr>
            <a:spLocks noGrp="1"/>
          </p:cNvSpPr>
          <p:nvPr>
            <p:ph type="sldNum" sz="quarter" idx="12"/>
          </p:nvPr>
        </p:nvSpPr>
        <p:spPr/>
        <p:txBody>
          <a:bodyPr/>
          <a:lstStyle/>
          <a:p>
            <a:fld id="{2B3CDC31-D093-4967-811B-0D1E37913E94}" type="slidenum">
              <a:rPr lang="it-IT" smtClean="0"/>
              <a:t>1</a:t>
            </a:fld>
            <a:endParaRPr lang="it-IT"/>
          </a:p>
        </p:txBody>
      </p:sp>
    </p:spTree>
    <p:extLst>
      <p:ext uri="{BB962C8B-B14F-4D97-AF65-F5344CB8AC3E}">
        <p14:creationId xmlns:p14="http://schemas.microsoft.com/office/powerpoint/2010/main" val="2712604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199176" y="222057"/>
            <a:ext cx="11688024" cy="446638"/>
          </a:xfrm>
        </p:spPr>
        <p:txBody>
          <a:bodyPr>
            <a:noAutofit/>
          </a:bodyPr>
          <a:lstStyle/>
          <a:p>
            <a:r>
              <a:rPr lang="ja-JP" altLang="it-IT" sz="2800" b="1" dirty="0"/>
              <a:t>プライベートトランスファー</a:t>
            </a:r>
            <a:r>
              <a:rPr lang="ja-JP" altLang="en-US" sz="2800" b="1" dirty="0"/>
              <a:t>（ご移動手配）</a:t>
            </a:r>
            <a:r>
              <a:rPr lang="ja-JP" altLang="it-IT" sz="2800" b="1" dirty="0"/>
              <a:t>料金     </a:t>
            </a:r>
            <a:r>
              <a:rPr lang="ja-JP" altLang="en-US" sz="2000" b="1" dirty="0"/>
              <a:t>プラン番号：</a:t>
            </a:r>
            <a:r>
              <a:rPr lang="it-IT" altLang="ja-JP" sz="2000" b="1" dirty="0"/>
              <a:t>TR001TFR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1173045750"/>
              </p:ext>
            </p:extLst>
          </p:nvPr>
        </p:nvGraphicFramePr>
        <p:xfrm>
          <a:off x="838200" y="668695"/>
          <a:ext cx="10325460" cy="5364480"/>
        </p:xfrm>
        <a:graphic>
          <a:graphicData uri="http://schemas.openxmlformats.org/drawingml/2006/table">
            <a:tbl>
              <a:tblPr firstRow="1" firstCol="1">
                <a:solidFill>
                  <a:schemeClr val="accent6">
                    <a:lumMod val="60000"/>
                    <a:lumOff val="40000"/>
                  </a:schemeClr>
                </a:solidFill>
                <a:tableStyleId>{93296810-A885-4BE3-A3E7-6D5BEEA58F35}</a:tableStyleId>
              </a:tblPr>
              <a:tblGrid>
                <a:gridCol w="1335183">
                  <a:extLst>
                    <a:ext uri="{9D8B030D-6E8A-4147-A177-3AD203B41FA5}">
                      <a16:colId xmlns="" xmlns:a16="http://schemas.microsoft.com/office/drawing/2014/main" val="2332763243"/>
                    </a:ext>
                  </a:extLst>
                </a:gridCol>
                <a:gridCol w="4382277">
                  <a:extLst>
                    <a:ext uri="{9D8B030D-6E8A-4147-A177-3AD203B41FA5}">
                      <a16:colId xmlns="" xmlns:a16="http://schemas.microsoft.com/office/drawing/2014/main" val="4259595782"/>
                    </a:ext>
                  </a:extLst>
                </a:gridCol>
                <a:gridCol w="1152000">
                  <a:extLst>
                    <a:ext uri="{9D8B030D-6E8A-4147-A177-3AD203B41FA5}">
                      <a16:colId xmlns="" xmlns:a16="http://schemas.microsoft.com/office/drawing/2014/main" val="1020797920"/>
                    </a:ext>
                  </a:extLst>
                </a:gridCol>
                <a:gridCol w="1152000">
                  <a:extLst>
                    <a:ext uri="{9D8B030D-6E8A-4147-A177-3AD203B41FA5}">
                      <a16:colId xmlns="" xmlns:a16="http://schemas.microsoft.com/office/drawing/2014/main" val="3154749664"/>
                    </a:ext>
                  </a:extLst>
                </a:gridCol>
                <a:gridCol w="1152000">
                  <a:extLst>
                    <a:ext uri="{9D8B030D-6E8A-4147-A177-3AD203B41FA5}">
                      <a16:colId xmlns="" xmlns:a16="http://schemas.microsoft.com/office/drawing/2014/main" val="2899409718"/>
                    </a:ext>
                  </a:extLst>
                </a:gridCol>
                <a:gridCol w="1152000">
                  <a:extLst>
                    <a:ext uri="{9D8B030D-6E8A-4147-A177-3AD203B41FA5}">
                      <a16:colId xmlns="" xmlns:a16="http://schemas.microsoft.com/office/drawing/2014/main" val="1468039268"/>
                    </a:ext>
                  </a:extLst>
                </a:gridCol>
              </a:tblGrid>
              <a:tr h="429508">
                <a:tc>
                  <a:txBody>
                    <a:bodyPr/>
                    <a:lstStyle/>
                    <a:p>
                      <a:r>
                        <a:rPr lang="it-IT" sz="1800" b="1" kern="1200" dirty="0">
                          <a:solidFill>
                            <a:schemeClr val="lt1"/>
                          </a:solidFill>
                          <a:effectLst/>
                        </a:rPr>
                        <a:t>CITY</a:t>
                      </a:r>
                      <a:endParaRPr lang="it-IT" dirty="0"/>
                    </a:p>
                  </a:txBody>
                  <a:tcPr anchor="ctr"/>
                </a:tc>
                <a:tc>
                  <a:txBody>
                    <a:bodyPr/>
                    <a:lstStyle/>
                    <a:p>
                      <a:pPr algn="l"/>
                      <a:r>
                        <a:rPr lang="ja-JP" altLang="it-IT" b="1" dirty="0">
                          <a:effectLst/>
                        </a:rPr>
                        <a:t>トランスファー</a:t>
                      </a:r>
                    </a:p>
                  </a:txBody>
                  <a:tcPr marL="38100" marR="38100" marT="38100" marB="38100" anchor="ctr"/>
                </a:tc>
                <a:tc>
                  <a:txBody>
                    <a:bodyPr/>
                    <a:lstStyle/>
                    <a:p>
                      <a:pPr algn="l"/>
                      <a:r>
                        <a:rPr lang="ja-JP" altLang="it-IT" b="1" dirty="0">
                          <a:effectLst/>
                        </a:rPr>
                        <a:t>セダン</a:t>
                      </a:r>
                    </a:p>
                  </a:txBody>
                  <a:tcPr marL="38100" marR="38100" marT="38100" marB="38100" anchor="ctr"/>
                </a:tc>
                <a:tc>
                  <a:txBody>
                    <a:bodyPr/>
                    <a:lstStyle/>
                    <a:p>
                      <a:pPr algn="l"/>
                      <a:r>
                        <a:rPr lang="ja-JP" altLang="it-IT" b="1" dirty="0">
                          <a:effectLst/>
                        </a:rPr>
                        <a:t>ミニバン</a:t>
                      </a:r>
                    </a:p>
                  </a:txBody>
                  <a:tcPr marL="38100" marR="38100" marT="38100" marB="38100" anchor="ctr"/>
                </a:tc>
                <a:tc>
                  <a:txBody>
                    <a:bodyPr/>
                    <a:lstStyle/>
                    <a:p>
                      <a:pPr algn="l"/>
                      <a:r>
                        <a:rPr lang="ja-JP" altLang="it-IT" sz="1400" b="1" dirty="0">
                          <a:effectLst/>
                        </a:rPr>
                        <a:t>アシスタント</a:t>
                      </a:r>
                    </a:p>
                  </a:txBody>
                  <a:tcPr marL="38100" marR="38100" marT="38100" marB="38100" anchor="ctr"/>
                </a:tc>
                <a:tc>
                  <a:txBody>
                    <a:bodyPr/>
                    <a:lstStyle/>
                    <a:p>
                      <a:pPr algn="l"/>
                      <a:r>
                        <a:rPr lang="ja-JP" altLang="it-IT" b="1" dirty="0">
                          <a:effectLst/>
                        </a:rPr>
                        <a:t>夜間早朝</a:t>
                      </a:r>
                      <a:r>
                        <a:rPr lang="it-IT" altLang="ja-JP" b="1" dirty="0">
                          <a:effectLst/>
                        </a:rPr>
                        <a:t>8PM-7AM </a:t>
                      </a:r>
                      <a:endParaRPr lang="ja-JP" altLang="it-IT" b="1" dirty="0">
                        <a:effectLst/>
                      </a:endParaRPr>
                    </a:p>
                  </a:txBody>
                  <a:tcPr marL="38100" marR="38100" marT="38100" marB="38100" anchor="ctr"/>
                </a:tc>
                <a:extLst>
                  <a:ext uri="{0D108BD9-81ED-4DB2-BD59-A6C34878D82A}">
                    <a16:rowId xmlns="" xmlns:a16="http://schemas.microsoft.com/office/drawing/2014/main" val="1537604"/>
                  </a:ext>
                </a:extLst>
              </a:tr>
              <a:tr h="365760">
                <a:tc rowSpan="2">
                  <a:txBody>
                    <a:bodyPr/>
                    <a:lstStyle/>
                    <a:p>
                      <a:r>
                        <a:rPr lang="ja-JP" altLang="it-IT" sz="1800" b="1" kern="1200" dirty="0">
                          <a:solidFill>
                            <a:schemeClr val="dk1"/>
                          </a:solidFill>
                          <a:effectLst/>
                        </a:rPr>
                        <a:t>ローマ</a:t>
                      </a:r>
                      <a:endParaRPr lang="it-IT" dirty="0"/>
                    </a:p>
                  </a:txBody>
                  <a:tcPr anchor="ctr"/>
                </a:tc>
                <a:tc>
                  <a:txBody>
                    <a:bodyPr/>
                    <a:lstStyle/>
                    <a:p>
                      <a:r>
                        <a:rPr lang="ja-JP" altLang="it-IT" dirty="0">
                          <a:effectLst/>
                        </a:rPr>
                        <a:t>フィウミチーノ空港</a:t>
                      </a:r>
                      <a:r>
                        <a:rPr lang="it-IT" altLang="ja-JP" dirty="0">
                          <a:effectLst/>
                        </a:rPr>
                        <a:t>–</a:t>
                      </a:r>
                      <a:r>
                        <a:rPr lang="ja-JP" altLang="it-IT" dirty="0">
                          <a:effectLst/>
                        </a:rPr>
                        <a:t>ホテル</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tc>
                  <a:txBody>
                    <a:bodyPr/>
                    <a:lstStyle/>
                    <a:p>
                      <a:pPr algn="r"/>
                      <a:r>
                        <a:rPr lang="it-IT" b="1" dirty="0">
                          <a:solidFill>
                            <a:srgbClr val="009900"/>
                          </a:solidFill>
                          <a:effectLst/>
                        </a:rPr>
                        <a:t>€ 75.00</a:t>
                      </a:r>
                    </a:p>
                  </a:txBody>
                  <a:tcPr marL="38100" marR="38100" marT="38100" marB="38100" anchor="ctr"/>
                </a:tc>
                <a:tc>
                  <a:txBody>
                    <a:bodyPr/>
                    <a:lstStyle/>
                    <a:p>
                      <a:pPr algn="r"/>
                      <a:r>
                        <a:rPr lang="it-IT" b="1" dirty="0">
                          <a:solidFill>
                            <a:srgbClr val="009900"/>
                          </a:solidFill>
                          <a:effectLst/>
                        </a:rPr>
                        <a:t>€ 100.00</a:t>
                      </a:r>
                    </a:p>
                  </a:txBody>
                  <a:tcPr marL="38100" marR="38100" marT="38100" marB="38100" anchor="ctr"/>
                </a:tc>
                <a:tc>
                  <a:txBody>
                    <a:bodyPr/>
                    <a:lstStyle/>
                    <a:p>
                      <a:pPr algn="r"/>
                      <a:r>
                        <a:rPr lang="it-IT" b="1" dirty="0">
                          <a:solidFill>
                            <a:srgbClr val="009900"/>
                          </a:solidFill>
                          <a:effectLst/>
                        </a:rPr>
                        <a:t>+ 20%</a:t>
                      </a:r>
                    </a:p>
                  </a:txBody>
                  <a:tcPr marL="38100" marR="38100" marT="38100" marB="38100" anchor="ctr"/>
                </a:tc>
                <a:extLst>
                  <a:ext uri="{0D108BD9-81ED-4DB2-BD59-A6C34878D82A}">
                    <a16:rowId xmlns="" xmlns:a16="http://schemas.microsoft.com/office/drawing/2014/main" val="4251940840"/>
                  </a:ext>
                </a:extLst>
              </a:tr>
              <a:tr h="365760">
                <a:tc vMerge="1">
                  <a:txBody>
                    <a:bodyPr/>
                    <a:lstStyle/>
                    <a:p>
                      <a:endParaRPr lang="it-IT" dirty="0"/>
                    </a:p>
                  </a:txBody>
                  <a:tcPr/>
                </a:tc>
                <a:tc>
                  <a:txBody>
                    <a:bodyPr/>
                    <a:lstStyle/>
                    <a:p>
                      <a:r>
                        <a:rPr lang="ja-JP" altLang="it-IT" dirty="0">
                          <a:effectLst/>
                        </a:rPr>
                        <a:t>駅</a:t>
                      </a:r>
                      <a:r>
                        <a:rPr lang="it-IT" altLang="ja-JP" dirty="0">
                          <a:effectLst/>
                        </a:rPr>
                        <a:t> – </a:t>
                      </a:r>
                      <a:r>
                        <a:rPr lang="ja-JP" altLang="it-IT" dirty="0">
                          <a:effectLst/>
                        </a:rPr>
                        <a:t>ホテル</a:t>
                      </a:r>
                    </a:p>
                  </a:txBody>
                  <a:tcPr marL="38100" marR="38100" marT="38100" marB="38100" anchor="ctr"/>
                </a:tc>
                <a:tc>
                  <a:txBody>
                    <a:bodyPr/>
                    <a:lstStyle/>
                    <a:p>
                      <a:pPr algn="r"/>
                      <a:r>
                        <a:rPr lang="it-IT" b="1" dirty="0">
                          <a:solidFill>
                            <a:srgbClr val="009900"/>
                          </a:solidFill>
                          <a:effectLst/>
                        </a:rPr>
                        <a:t>€ 40.00</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tc>
                  <a:txBody>
                    <a:bodyPr/>
                    <a:lstStyle/>
                    <a:p>
                      <a:pPr algn="r"/>
                      <a:r>
                        <a:rPr lang="it-IT" b="1" dirty="0">
                          <a:solidFill>
                            <a:srgbClr val="009900"/>
                          </a:solidFill>
                          <a:effectLst/>
                        </a:rPr>
                        <a:t>€ 80.00</a:t>
                      </a:r>
                    </a:p>
                  </a:txBody>
                  <a:tcPr marL="38100" marR="38100" marT="38100" marB="38100" anchor="ctr"/>
                </a:tc>
                <a:tc>
                  <a:txBody>
                    <a:bodyPr/>
                    <a:lstStyle/>
                    <a:p>
                      <a:pPr algn="r"/>
                      <a:r>
                        <a:rPr lang="it-IT" b="1" dirty="0">
                          <a:solidFill>
                            <a:srgbClr val="009900"/>
                          </a:solidFill>
                          <a:effectLst/>
                        </a:rPr>
                        <a:t>+ 20%</a:t>
                      </a:r>
                    </a:p>
                  </a:txBody>
                  <a:tcPr marL="38100" marR="38100" marT="38100" marB="38100" anchor="ctr"/>
                </a:tc>
                <a:extLst>
                  <a:ext uri="{0D108BD9-81ED-4DB2-BD59-A6C34878D82A}">
                    <a16:rowId xmlns="" xmlns:a16="http://schemas.microsoft.com/office/drawing/2014/main" val="3871007248"/>
                  </a:ext>
                </a:extLst>
              </a:tr>
              <a:tr h="36576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sz="1400" b="1" dirty="0"/>
                        <a:t>フィレンツェ</a:t>
                      </a:r>
                      <a:endParaRPr lang="it-IT" sz="1400" b="1" dirty="0"/>
                    </a:p>
                  </a:txBody>
                  <a:tcPr anchor="ctr"/>
                </a:tc>
                <a:tc>
                  <a:txBody>
                    <a:bodyPr/>
                    <a:lstStyle/>
                    <a:p>
                      <a:r>
                        <a:rPr lang="ja-JP" altLang="it-IT" dirty="0">
                          <a:effectLst/>
                        </a:rPr>
                        <a:t>フィレンツェ空港</a:t>
                      </a:r>
                      <a:r>
                        <a:rPr lang="it-IT" altLang="ja-JP" dirty="0">
                          <a:effectLst/>
                        </a:rPr>
                        <a:t> – </a:t>
                      </a:r>
                      <a:r>
                        <a:rPr lang="ja-JP" altLang="it-IT" dirty="0">
                          <a:effectLst/>
                        </a:rPr>
                        <a:t>ホテル</a:t>
                      </a:r>
                    </a:p>
                  </a:txBody>
                  <a:tcPr marL="38100" marR="38100" marT="38100" marB="38100" anchor="ctr"/>
                </a:tc>
                <a:tc>
                  <a:txBody>
                    <a:bodyPr/>
                    <a:lstStyle/>
                    <a:p>
                      <a:pPr algn="r"/>
                      <a:r>
                        <a:rPr lang="it-IT" b="1" dirty="0">
                          <a:solidFill>
                            <a:srgbClr val="009900"/>
                          </a:solidFill>
                          <a:effectLst/>
                        </a:rPr>
                        <a:t>€ 45.00</a:t>
                      </a:r>
                    </a:p>
                  </a:txBody>
                  <a:tcPr marL="38100" marR="38100" marT="38100" marB="38100" anchor="ctr"/>
                </a:tc>
                <a:tc>
                  <a:txBody>
                    <a:bodyPr/>
                    <a:lstStyle/>
                    <a:p>
                      <a:pPr algn="r"/>
                      <a:r>
                        <a:rPr lang="it-IT" b="1" dirty="0">
                          <a:solidFill>
                            <a:srgbClr val="009900"/>
                          </a:solidFill>
                          <a:effectLst/>
                        </a:rPr>
                        <a:t>€ 65.00</a:t>
                      </a:r>
                    </a:p>
                  </a:txBody>
                  <a:tcPr marL="38100" marR="38100" marT="38100" marB="38100" anchor="ctr"/>
                </a:tc>
                <a:tc>
                  <a:txBody>
                    <a:bodyPr/>
                    <a:lstStyle/>
                    <a:p>
                      <a:pPr algn="r"/>
                      <a:r>
                        <a:rPr lang="it-IT" b="1" dirty="0">
                          <a:solidFill>
                            <a:srgbClr val="009900"/>
                          </a:solidFill>
                          <a:effectLst/>
                        </a:rPr>
                        <a:t>€ 65.00</a:t>
                      </a:r>
                    </a:p>
                  </a:txBody>
                  <a:tcPr marL="38100" marR="38100" marT="38100" marB="38100" anchor="ctr"/>
                </a:tc>
                <a:tc>
                  <a:txBody>
                    <a:bodyPr/>
                    <a:lstStyle/>
                    <a:p>
                      <a:pPr algn="r"/>
                      <a:r>
                        <a:rPr lang="it-IT" b="1">
                          <a:solidFill>
                            <a:srgbClr val="009900"/>
                          </a:solidFill>
                          <a:effectLst/>
                        </a:rPr>
                        <a:t>+ 20%</a:t>
                      </a:r>
                      <a:endParaRPr lang="it-IT" b="1" dirty="0">
                        <a:solidFill>
                          <a:srgbClr val="009900"/>
                        </a:solidFill>
                        <a:effectLst/>
                      </a:endParaRPr>
                    </a:p>
                  </a:txBody>
                  <a:tcPr marL="38100" marR="38100" marT="38100" marB="38100" anchor="ctr"/>
                </a:tc>
                <a:extLst>
                  <a:ext uri="{0D108BD9-81ED-4DB2-BD59-A6C34878D82A}">
                    <a16:rowId xmlns="" xmlns:a16="http://schemas.microsoft.com/office/drawing/2014/main" val="1804120224"/>
                  </a:ext>
                </a:extLst>
              </a:tr>
              <a:tr h="365760">
                <a:tc vMerge="1">
                  <a:txBody>
                    <a:bodyPr/>
                    <a:lstStyle/>
                    <a:p>
                      <a:endParaRPr lang="it-IT" b="1" dirty="0"/>
                    </a:p>
                  </a:txBody>
                  <a:tcPr anchor="ctr"/>
                </a:tc>
                <a:tc>
                  <a:txBody>
                    <a:bodyPr/>
                    <a:lstStyle/>
                    <a:p>
                      <a:r>
                        <a:rPr lang="ja-JP" altLang="it-IT" dirty="0">
                          <a:effectLst/>
                        </a:rPr>
                        <a:t>駅 </a:t>
                      </a:r>
                      <a:r>
                        <a:rPr lang="it-IT" altLang="ja-JP" dirty="0">
                          <a:effectLst/>
                        </a:rPr>
                        <a:t>– </a:t>
                      </a:r>
                      <a:r>
                        <a:rPr lang="ja-JP" altLang="it-IT" dirty="0">
                          <a:effectLst/>
                        </a:rPr>
                        <a:t>ホテル</a:t>
                      </a:r>
                    </a:p>
                  </a:txBody>
                  <a:tcPr marL="38100" marR="38100" marT="38100" marB="38100" anchor="ctr"/>
                </a:tc>
                <a:tc>
                  <a:txBody>
                    <a:bodyPr/>
                    <a:lstStyle/>
                    <a:p>
                      <a:pPr algn="r"/>
                      <a:r>
                        <a:rPr lang="it-IT" b="1" dirty="0">
                          <a:solidFill>
                            <a:srgbClr val="009900"/>
                          </a:solidFill>
                          <a:effectLst/>
                        </a:rPr>
                        <a:t>€ 35.00</a:t>
                      </a:r>
                    </a:p>
                  </a:txBody>
                  <a:tcPr marL="38100" marR="38100" marT="38100" marB="38100" anchor="ctr"/>
                </a:tc>
                <a:tc>
                  <a:txBody>
                    <a:bodyPr/>
                    <a:lstStyle/>
                    <a:p>
                      <a:pPr algn="r"/>
                      <a:r>
                        <a:rPr lang="it-IT" b="1" dirty="0">
                          <a:solidFill>
                            <a:srgbClr val="009900"/>
                          </a:solidFill>
                          <a:effectLst/>
                        </a:rPr>
                        <a:t>€ 45.00</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tc>
                  <a:txBody>
                    <a:bodyPr/>
                    <a:lstStyle/>
                    <a:p>
                      <a:pPr algn="r"/>
                      <a:r>
                        <a:rPr lang="it-IT" b="1" dirty="0">
                          <a:solidFill>
                            <a:srgbClr val="009900"/>
                          </a:solidFill>
                          <a:effectLst/>
                        </a:rPr>
                        <a:t>+ 20%</a:t>
                      </a:r>
                    </a:p>
                  </a:txBody>
                  <a:tcPr marL="38100" marR="38100" marT="38100" marB="38100" anchor="ctr"/>
                </a:tc>
                <a:extLst>
                  <a:ext uri="{0D108BD9-81ED-4DB2-BD59-A6C34878D82A}">
                    <a16:rowId xmlns="" xmlns:a16="http://schemas.microsoft.com/office/drawing/2014/main" val="1700437717"/>
                  </a:ext>
                </a:extLst>
              </a:tr>
              <a:tr h="365760">
                <a:tc rowSpan="2">
                  <a:txBody>
                    <a:bodyPr/>
                    <a:lstStyle/>
                    <a:p>
                      <a:r>
                        <a:rPr lang="ja-JP" altLang="it-IT" sz="1800" b="1" kern="1200" dirty="0">
                          <a:solidFill>
                            <a:schemeClr val="dk1"/>
                          </a:solidFill>
                          <a:latin typeface="+mn-lt"/>
                          <a:ea typeface="+mn-ea"/>
                          <a:cs typeface="+mn-cs"/>
                        </a:rPr>
                        <a:t>ベニス</a:t>
                      </a:r>
                      <a:endParaRPr lang="it-IT" sz="1800" b="1"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マルコポーロ空港</a:t>
                      </a:r>
                      <a:r>
                        <a:rPr lang="it-IT" altLang="ja-JP" dirty="0">
                          <a:effectLst/>
                        </a:rPr>
                        <a:t>– </a:t>
                      </a:r>
                      <a:r>
                        <a:rPr lang="ja-JP" altLang="it-IT" dirty="0">
                          <a:effectLst/>
                        </a:rPr>
                        <a:t>サンマルコ周辺ホテル</a:t>
                      </a:r>
                    </a:p>
                  </a:txBody>
                  <a:tcPr marL="38100" marR="38100" marT="38100" marB="38100" anchor="ctr"/>
                </a:tc>
                <a:tc>
                  <a:txBody>
                    <a:bodyPr/>
                    <a:lstStyle/>
                    <a:p>
                      <a:pPr algn="r"/>
                      <a:r>
                        <a:rPr lang="it-IT" b="1" dirty="0">
                          <a:solidFill>
                            <a:srgbClr val="009900"/>
                          </a:solidFill>
                          <a:effectLst/>
                        </a:rPr>
                        <a:t>N/A</a:t>
                      </a:r>
                    </a:p>
                  </a:txBody>
                  <a:tcPr marL="38100" marR="38100" marT="38100" marB="38100" anchor="ctr"/>
                </a:tc>
                <a:tc>
                  <a:txBody>
                    <a:bodyPr/>
                    <a:lstStyle/>
                    <a:p>
                      <a:pPr algn="r"/>
                      <a:r>
                        <a:rPr lang="it-IT" b="1" dirty="0">
                          <a:solidFill>
                            <a:srgbClr val="009900"/>
                          </a:solidFill>
                          <a:effectLst/>
                        </a:rPr>
                        <a:t>N/A</a:t>
                      </a:r>
                    </a:p>
                  </a:txBody>
                  <a:tcPr marL="38100" marR="38100" marT="38100" marB="38100" anchor="ctr"/>
                </a:tc>
                <a:tc>
                  <a:txBody>
                    <a:bodyPr/>
                    <a:lstStyle/>
                    <a:p>
                      <a:pPr algn="r"/>
                      <a:r>
                        <a:rPr lang="it-IT" b="1" dirty="0">
                          <a:solidFill>
                            <a:srgbClr val="009900"/>
                          </a:solidFill>
                          <a:effectLst/>
                        </a:rPr>
                        <a:t>€ 125.00</a:t>
                      </a:r>
                    </a:p>
                  </a:txBody>
                  <a:tcPr marL="38100" marR="38100" marT="38100" marB="38100" anchor="ctr"/>
                </a:tc>
                <a:tc>
                  <a:txBody>
                    <a:bodyPr/>
                    <a:lstStyle/>
                    <a:p>
                      <a:pPr algn="r"/>
                      <a:r>
                        <a:rPr lang="it-IT" b="1">
                          <a:solidFill>
                            <a:srgbClr val="009900"/>
                          </a:solidFill>
                          <a:effectLst/>
                        </a:rPr>
                        <a:t>+ 20%</a:t>
                      </a:r>
                      <a:endParaRPr lang="it-IT" b="1" dirty="0">
                        <a:solidFill>
                          <a:srgbClr val="009900"/>
                        </a:solidFill>
                        <a:effectLst/>
                      </a:endParaRPr>
                    </a:p>
                  </a:txBody>
                  <a:tcPr marL="38100" marR="38100" marT="38100" marB="38100" anchor="ctr"/>
                </a:tc>
                <a:extLst>
                  <a:ext uri="{0D108BD9-81ED-4DB2-BD59-A6C34878D82A}">
                    <a16:rowId xmlns="" xmlns:a16="http://schemas.microsoft.com/office/drawing/2014/main" val="2412781318"/>
                  </a:ext>
                </a:extLst>
              </a:tr>
              <a:tr h="365760">
                <a:tc vMerge="1">
                  <a:txBody>
                    <a:bodyPr/>
                    <a:lstStyle/>
                    <a:p>
                      <a:endParaRPr lang="it-IT" sz="1800" b="1" kern="1200" dirty="0">
                        <a:solidFill>
                          <a:schemeClr val="dk1"/>
                        </a:solidFill>
                        <a:latin typeface="+mn-lt"/>
                        <a:ea typeface="+mn-ea"/>
                        <a:cs typeface="+mn-cs"/>
                      </a:endParaRPr>
                    </a:p>
                  </a:txBody>
                  <a:tcPr anchor="ctr"/>
                </a:tc>
                <a:tc>
                  <a:txBody>
                    <a:bodyPr/>
                    <a:lstStyle/>
                    <a:p>
                      <a:r>
                        <a:rPr lang="ja-JP" altLang="it-IT" dirty="0">
                          <a:effectLst/>
                        </a:rPr>
                        <a:t>サンタルチア駅</a:t>
                      </a:r>
                      <a:r>
                        <a:rPr lang="it-IT" altLang="ja-JP" dirty="0">
                          <a:effectLst/>
                        </a:rPr>
                        <a:t> – </a:t>
                      </a:r>
                      <a:r>
                        <a:rPr lang="ja-JP" altLang="it-IT" dirty="0">
                          <a:effectLst/>
                        </a:rPr>
                        <a:t>サンマルコ周辺ホテル</a:t>
                      </a:r>
                    </a:p>
                  </a:txBody>
                  <a:tcPr marL="38100" marR="38100" marT="38100" marB="38100" anchor="ctr"/>
                </a:tc>
                <a:tc>
                  <a:txBody>
                    <a:bodyPr/>
                    <a:lstStyle/>
                    <a:p>
                      <a:pPr algn="r"/>
                      <a:r>
                        <a:rPr lang="it-IT" b="1" dirty="0">
                          <a:solidFill>
                            <a:srgbClr val="009900"/>
                          </a:solidFill>
                          <a:effectLst/>
                        </a:rPr>
                        <a:t>N/A</a:t>
                      </a:r>
                    </a:p>
                  </a:txBody>
                  <a:tcPr marL="38100" marR="38100" marT="38100" marB="38100" anchor="ctr"/>
                </a:tc>
                <a:tc>
                  <a:txBody>
                    <a:bodyPr/>
                    <a:lstStyle/>
                    <a:p>
                      <a:pPr algn="r"/>
                      <a:r>
                        <a:rPr lang="it-IT" b="1" dirty="0">
                          <a:solidFill>
                            <a:srgbClr val="009900"/>
                          </a:solidFill>
                          <a:effectLst/>
                        </a:rPr>
                        <a:t>N/A</a:t>
                      </a:r>
                    </a:p>
                  </a:txBody>
                  <a:tcPr marL="38100" marR="38100" marT="38100" marB="38100" anchor="ctr"/>
                </a:tc>
                <a:tc>
                  <a:txBody>
                    <a:bodyPr/>
                    <a:lstStyle/>
                    <a:p>
                      <a:pPr algn="r"/>
                      <a:r>
                        <a:rPr lang="it-IT" b="1" dirty="0">
                          <a:solidFill>
                            <a:srgbClr val="009900"/>
                          </a:solidFill>
                          <a:effectLst/>
                        </a:rPr>
                        <a:t>€ 90.00</a:t>
                      </a:r>
                    </a:p>
                  </a:txBody>
                  <a:tcPr marL="38100" marR="38100" marT="38100" marB="38100" anchor="ctr"/>
                </a:tc>
                <a:tc>
                  <a:txBody>
                    <a:bodyPr/>
                    <a:lstStyle/>
                    <a:p>
                      <a:pPr algn="r"/>
                      <a:r>
                        <a:rPr lang="it-IT" b="1" dirty="0">
                          <a:solidFill>
                            <a:srgbClr val="009900"/>
                          </a:solidFill>
                          <a:effectLst/>
                        </a:rPr>
                        <a:t>+ 20%</a:t>
                      </a:r>
                    </a:p>
                  </a:txBody>
                  <a:tcPr marL="38100" marR="38100" marT="38100" marB="38100" anchor="ctr"/>
                </a:tc>
                <a:extLst>
                  <a:ext uri="{0D108BD9-81ED-4DB2-BD59-A6C34878D82A}">
                    <a16:rowId xmlns="" xmlns:a16="http://schemas.microsoft.com/office/drawing/2014/main" val="2460782168"/>
                  </a:ext>
                </a:extLst>
              </a:tr>
              <a:tr h="365760">
                <a:tc rowSpan="3">
                  <a:txBody>
                    <a:bodyPr/>
                    <a:lstStyle/>
                    <a:p>
                      <a:r>
                        <a:rPr lang="ja-JP" altLang="it-IT" b="1" dirty="0"/>
                        <a:t>ミラノ</a:t>
                      </a:r>
                      <a:endParaRPr lang="it-IT"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マルペンサ空港</a:t>
                      </a:r>
                      <a:r>
                        <a:rPr lang="it-IT" altLang="ja-JP" dirty="0">
                          <a:effectLst/>
                        </a:rPr>
                        <a:t> – </a:t>
                      </a:r>
                      <a:r>
                        <a:rPr lang="ja-JP" altLang="it-IT" dirty="0">
                          <a:effectLst/>
                        </a:rPr>
                        <a:t>ホテル</a:t>
                      </a:r>
                    </a:p>
                  </a:txBody>
                  <a:tcPr marL="38100" marR="38100" marT="38100" marB="38100" anchor="ctr"/>
                </a:tc>
                <a:tc>
                  <a:txBody>
                    <a:bodyPr/>
                    <a:lstStyle/>
                    <a:p>
                      <a:pPr algn="r"/>
                      <a:r>
                        <a:rPr lang="it-IT" b="1" dirty="0">
                          <a:solidFill>
                            <a:srgbClr val="009900"/>
                          </a:solidFill>
                          <a:effectLst/>
                        </a:rPr>
                        <a:t>€ 100.00</a:t>
                      </a:r>
                    </a:p>
                  </a:txBody>
                  <a:tcPr marL="38100" marR="38100" marT="38100" marB="38100" anchor="ctr"/>
                </a:tc>
                <a:tc>
                  <a:txBody>
                    <a:bodyPr/>
                    <a:lstStyle/>
                    <a:p>
                      <a:pPr algn="r"/>
                      <a:r>
                        <a:rPr lang="it-IT" b="1" dirty="0">
                          <a:solidFill>
                            <a:srgbClr val="009900"/>
                          </a:solidFill>
                          <a:effectLst/>
                        </a:rPr>
                        <a:t>€ 140.00</a:t>
                      </a:r>
                    </a:p>
                  </a:txBody>
                  <a:tcPr marL="38100" marR="38100" marT="38100" marB="38100" anchor="ctr"/>
                </a:tc>
                <a:tc>
                  <a:txBody>
                    <a:bodyPr/>
                    <a:lstStyle/>
                    <a:p>
                      <a:pPr algn="r"/>
                      <a:r>
                        <a:rPr lang="it-IT" b="1" dirty="0">
                          <a:solidFill>
                            <a:srgbClr val="009900"/>
                          </a:solidFill>
                          <a:effectLst/>
                        </a:rPr>
                        <a:t>€ 155.00</a:t>
                      </a:r>
                    </a:p>
                  </a:txBody>
                  <a:tcPr marL="38100" marR="38100" marT="38100" marB="38100" anchor="ctr"/>
                </a:tc>
                <a:tc>
                  <a:txBody>
                    <a:bodyPr/>
                    <a:lstStyle/>
                    <a:p>
                      <a:pPr algn="r"/>
                      <a:r>
                        <a:rPr lang="it-IT" b="1">
                          <a:solidFill>
                            <a:srgbClr val="009900"/>
                          </a:solidFill>
                          <a:effectLst/>
                        </a:rPr>
                        <a:t>+ 20%</a:t>
                      </a:r>
                      <a:endParaRPr lang="it-IT" b="1" dirty="0">
                        <a:solidFill>
                          <a:srgbClr val="009900"/>
                        </a:solidFill>
                        <a:effectLst/>
                      </a:endParaRPr>
                    </a:p>
                  </a:txBody>
                  <a:tcPr marL="38100" marR="38100" marT="38100" marB="38100" anchor="ctr"/>
                </a:tc>
                <a:extLst>
                  <a:ext uri="{0D108BD9-81ED-4DB2-BD59-A6C34878D82A}">
                    <a16:rowId xmlns="" xmlns:a16="http://schemas.microsoft.com/office/drawing/2014/main" val="1546723463"/>
                  </a:ext>
                </a:extLst>
              </a:tr>
              <a:tr h="365760">
                <a:tc vMerge="1">
                  <a:txBody>
                    <a:bodyPr/>
                    <a:lstStyle/>
                    <a:p>
                      <a:endParaRPr lang="it-IT"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リナーテ空港</a:t>
                      </a:r>
                      <a:r>
                        <a:rPr lang="it-IT" altLang="ja-JP" dirty="0">
                          <a:effectLst/>
                        </a:rPr>
                        <a:t>– </a:t>
                      </a:r>
                      <a:r>
                        <a:rPr lang="ja-JP" altLang="it-IT" dirty="0">
                          <a:effectLst/>
                        </a:rPr>
                        <a:t>ホテル</a:t>
                      </a:r>
                    </a:p>
                  </a:txBody>
                  <a:tcPr marL="38100" marR="38100" marT="38100" marB="38100" anchor="ctr"/>
                </a:tc>
                <a:tc>
                  <a:txBody>
                    <a:bodyPr/>
                    <a:lstStyle/>
                    <a:p>
                      <a:pPr algn="r"/>
                      <a:r>
                        <a:rPr lang="it-IT" b="1" dirty="0">
                          <a:solidFill>
                            <a:srgbClr val="009900"/>
                          </a:solidFill>
                          <a:effectLst/>
                        </a:rPr>
                        <a:t>€ 55.00</a:t>
                      </a:r>
                    </a:p>
                  </a:txBody>
                  <a:tcPr marL="38100" marR="38100" marT="38100" marB="38100" anchor="ctr"/>
                </a:tc>
                <a:tc>
                  <a:txBody>
                    <a:bodyPr/>
                    <a:lstStyle/>
                    <a:p>
                      <a:pPr algn="r"/>
                      <a:r>
                        <a:rPr lang="it-IT" b="1" dirty="0">
                          <a:solidFill>
                            <a:srgbClr val="009900"/>
                          </a:solidFill>
                          <a:effectLst/>
                        </a:rPr>
                        <a:t>€ 85.00</a:t>
                      </a:r>
                    </a:p>
                  </a:txBody>
                  <a:tcPr marL="38100" marR="38100" marT="38100" marB="38100" anchor="ctr"/>
                </a:tc>
                <a:tc>
                  <a:txBody>
                    <a:bodyPr/>
                    <a:lstStyle/>
                    <a:p>
                      <a:pPr algn="r"/>
                      <a:r>
                        <a:rPr lang="it-IT" b="1" dirty="0">
                          <a:solidFill>
                            <a:srgbClr val="009900"/>
                          </a:solidFill>
                          <a:effectLst/>
                        </a:rPr>
                        <a:t>€ 90.00</a:t>
                      </a:r>
                    </a:p>
                  </a:txBody>
                  <a:tcPr marL="38100" marR="38100" marT="38100" marB="38100" anchor="ctr"/>
                </a:tc>
                <a:tc>
                  <a:txBody>
                    <a:bodyPr/>
                    <a:lstStyle/>
                    <a:p>
                      <a:pPr algn="r"/>
                      <a:r>
                        <a:rPr lang="it-IT" b="1">
                          <a:solidFill>
                            <a:srgbClr val="009900"/>
                          </a:solidFill>
                          <a:effectLst/>
                        </a:rPr>
                        <a:t>+ 20%</a:t>
                      </a:r>
                      <a:endParaRPr lang="it-IT" b="1" dirty="0">
                        <a:solidFill>
                          <a:srgbClr val="009900"/>
                        </a:solidFill>
                        <a:effectLst/>
                      </a:endParaRPr>
                    </a:p>
                  </a:txBody>
                  <a:tcPr marL="38100" marR="38100" marT="38100" marB="38100" anchor="ctr"/>
                </a:tc>
                <a:extLst>
                  <a:ext uri="{0D108BD9-81ED-4DB2-BD59-A6C34878D82A}">
                    <a16:rowId xmlns="" xmlns:a16="http://schemas.microsoft.com/office/drawing/2014/main" val="3403102254"/>
                  </a:ext>
                </a:extLst>
              </a:tr>
              <a:tr h="365760">
                <a:tc vMerge="1">
                  <a:txBody>
                    <a:bodyPr/>
                    <a:lstStyle/>
                    <a:p>
                      <a:endParaRPr lang="it-IT" b="1" dirty="0"/>
                    </a:p>
                  </a:txBody>
                  <a:tcPr anchor="ctr"/>
                </a:tc>
                <a:tc>
                  <a:txBody>
                    <a:bodyPr/>
                    <a:lstStyle/>
                    <a:p>
                      <a:r>
                        <a:rPr lang="ja-JP" altLang="it-IT" dirty="0">
                          <a:effectLst/>
                        </a:rPr>
                        <a:t>駅</a:t>
                      </a:r>
                      <a:r>
                        <a:rPr lang="it-IT" altLang="ja-JP" dirty="0">
                          <a:effectLst/>
                        </a:rPr>
                        <a:t> – </a:t>
                      </a:r>
                      <a:r>
                        <a:rPr lang="ja-JP" altLang="it-IT" dirty="0">
                          <a:effectLst/>
                        </a:rPr>
                        <a:t>ホテル</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tc>
                  <a:txBody>
                    <a:bodyPr/>
                    <a:lstStyle/>
                    <a:p>
                      <a:pPr algn="r"/>
                      <a:r>
                        <a:rPr lang="it-IT" b="1" dirty="0">
                          <a:solidFill>
                            <a:srgbClr val="009900"/>
                          </a:solidFill>
                          <a:effectLst/>
                        </a:rPr>
                        <a:t>€ 65.00</a:t>
                      </a:r>
                    </a:p>
                  </a:txBody>
                  <a:tcPr marL="38100" marR="38100" marT="38100" marB="38100" anchor="ctr"/>
                </a:tc>
                <a:tc>
                  <a:txBody>
                    <a:bodyPr/>
                    <a:lstStyle/>
                    <a:p>
                      <a:pPr algn="r"/>
                      <a:r>
                        <a:rPr lang="it-IT" b="1" dirty="0">
                          <a:solidFill>
                            <a:srgbClr val="009900"/>
                          </a:solidFill>
                          <a:effectLst/>
                        </a:rPr>
                        <a:t>€ 85.00</a:t>
                      </a:r>
                    </a:p>
                  </a:txBody>
                  <a:tcPr marL="38100" marR="38100" marT="38100" marB="38100" anchor="ctr"/>
                </a:tc>
                <a:tc>
                  <a:txBody>
                    <a:bodyPr/>
                    <a:lstStyle/>
                    <a:p>
                      <a:pPr algn="r"/>
                      <a:r>
                        <a:rPr lang="it-IT" b="1">
                          <a:solidFill>
                            <a:srgbClr val="009900"/>
                          </a:solidFill>
                          <a:effectLst/>
                        </a:rPr>
                        <a:t>+ 20%</a:t>
                      </a:r>
                      <a:endParaRPr lang="it-IT" b="1" dirty="0">
                        <a:solidFill>
                          <a:srgbClr val="009900"/>
                        </a:solidFill>
                        <a:effectLst/>
                      </a:endParaRPr>
                    </a:p>
                  </a:txBody>
                  <a:tcPr marL="38100" marR="38100" marT="38100" marB="38100" anchor="ctr"/>
                </a:tc>
                <a:extLst>
                  <a:ext uri="{0D108BD9-81ED-4DB2-BD59-A6C34878D82A}">
                    <a16:rowId xmlns="" xmlns:a16="http://schemas.microsoft.com/office/drawing/2014/main" val="459319692"/>
                  </a:ext>
                </a:extLst>
              </a:tr>
              <a:tr h="365760">
                <a:tc rowSpan="2">
                  <a:txBody>
                    <a:bodyPr/>
                    <a:lstStyle/>
                    <a:p>
                      <a:r>
                        <a:rPr lang="ja-JP" altLang="it-IT" b="1" dirty="0">
                          <a:solidFill>
                            <a:schemeClr val="tx1"/>
                          </a:solidFill>
                        </a:rPr>
                        <a:t>ナポリ</a:t>
                      </a:r>
                      <a:endParaRPr lang="it-IT" b="1" dirty="0">
                        <a:solidFill>
                          <a:schemeClr val="tx1"/>
                        </a:solidFill>
                      </a:endParaRPr>
                    </a:p>
                  </a:txBody>
                  <a:tcPr anchor="ctr"/>
                </a:tc>
                <a:tc>
                  <a:txBody>
                    <a:bodyPr/>
                    <a:lstStyle/>
                    <a:p>
                      <a:r>
                        <a:rPr lang="ja-JP" altLang="it-IT" dirty="0">
                          <a:effectLst/>
                        </a:rPr>
                        <a:t>空港</a:t>
                      </a:r>
                      <a:r>
                        <a:rPr lang="it-IT" altLang="ja-JP" dirty="0">
                          <a:effectLst/>
                        </a:rPr>
                        <a:t> – </a:t>
                      </a:r>
                      <a:r>
                        <a:rPr lang="ja-JP" altLang="it-IT" dirty="0">
                          <a:effectLst/>
                        </a:rPr>
                        <a:t>ホテル</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tc>
                  <a:txBody>
                    <a:bodyPr/>
                    <a:lstStyle/>
                    <a:p>
                      <a:pPr algn="r"/>
                      <a:r>
                        <a:rPr lang="it-IT" b="1" dirty="0">
                          <a:solidFill>
                            <a:srgbClr val="009900"/>
                          </a:solidFill>
                          <a:effectLst/>
                        </a:rPr>
                        <a:t>€ 70.00</a:t>
                      </a:r>
                    </a:p>
                  </a:txBody>
                  <a:tcPr marL="38100" marR="38100" marT="38100" marB="38100" anchor="ctr"/>
                </a:tc>
                <a:tc>
                  <a:txBody>
                    <a:bodyPr/>
                    <a:lstStyle/>
                    <a:p>
                      <a:pPr algn="r"/>
                      <a:r>
                        <a:rPr lang="it-IT" b="1" dirty="0">
                          <a:solidFill>
                            <a:srgbClr val="009900"/>
                          </a:solidFill>
                          <a:effectLst/>
                        </a:rPr>
                        <a:t>€ 80.00</a:t>
                      </a:r>
                    </a:p>
                  </a:txBody>
                  <a:tcPr marL="38100" marR="38100" marT="38100" marB="38100" anchor="ctr"/>
                </a:tc>
                <a:tc>
                  <a:txBody>
                    <a:bodyPr/>
                    <a:lstStyle/>
                    <a:p>
                      <a:pPr algn="r"/>
                      <a:r>
                        <a:rPr lang="it-IT" b="1">
                          <a:solidFill>
                            <a:srgbClr val="009900"/>
                          </a:solidFill>
                          <a:effectLst/>
                        </a:rPr>
                        <a:t>+ 20%</a:t>
                      </a:r>
                      <a:endParaRPr lang="it-IT" b="1" dirty="0">
                        <a:solidFill>
                          <a:srgbClr val="009900"/>
                        </a:solidFill>
                        <a:effectLst/>
                      </a:endParaRPr>
                    </a:p>
                  </a:txBody>
                  <a:tcPr marL="38100" marR="38100" marT="38100" marB="38100" anchor="ctr"/>
                </a:tc>
                <a:extLst>
                  <a:ext uri="{0D108BD9-81ED-4DB2-BD59-A6C34878D82A}">
                    <a16:rowId xmlns="" xmlns:a16="http://schemas.microsoft.com/office/drawing/2014/main" val="1534976296"/>
                  </a:ext>
                </a:extLst>
              </a:tr>
              <a:tr h="365760">
                <a:tc vMerge="1">
                  <a:txBody>
                    <a:bodyPr/>
                    <a:lstStyle/>
                    <a:p>
                      <a:endParaRPr lang="it-IT" b="1" dirty="0"/>
                    </a:p>
                  </a:txBody>
                  <a:tcPr anchor="ctr"/>
                </a:tc>
                <a:tc>
                  <a:txBody>
                    <a:bodyPr/>
                    <a:lstStyle/>
                    <a:p>
                      <a:r>
                        <a:rPr lang="ja-JP" altLang="it-IT" dirty="0">
                          <a:effectLst/>
                        </a:rPr>
                        <a:t>駅</a:t>
                      </a:r>
                      <a:r>
                        <a:rPr lang="it-IT" altLang="ja-JP" dirty="0">
                          <a:effectLst/>
                        </a:rPr>
                        <a:t> – </a:t>
                      </a:r>
                      <a:r>
                        <a:rPr lang="ja-JP" altLang="it-IT" dirty="0">
                          <a:effectLst/>
                        </a:rPr>
                        <a:t>ホテル</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tc>
                  <a:txBody>
                    <a:bodyPr/>
                    <a:lstStyle/>
                    <a:p>
                      <a:pPr algn="r"/>
                      <a:r>
                        <a:rPr lang="it-IT" b="1" dirty="0">
                          <a:solidFill>
                            <a:srgbClr val="009900"/>
                          </a:solidFill>
                          <a:effectLst/>
                        </a:rPr>
                        <a:t>€ 70.00</a:t>
                      </a:r>
                    </a:p>
                  </a:txBody>
                  <a:tcPr marL="38100" marR="38100" marT="38100" marB="38100" anchor="ctr"/>
                </a:tc>
                <a:tc>
                  <a:txBody>
                    <a:bodyPr/>
                    <a:lstStyle/>
                    <a:p>
                      <a:pPr algn="r"/>
                      <a:r>
                        <a:rPr lang="it-IT" b="1" dirty="0">
                          <a:solidFill>
                            <a:srgbClr val="009900"/>
                          </a:solidFill>
                          <a:effectLst/>
                        </a:rPr>
                        <a:t>€ 80.00</a:t>
                      </a:r>
                    </a:p>
                  </a:txBody>
                  <a:tcPr marL="38100" marR="38100" marT="38100" marB="38100" anchor="ctr"/>
                </a:tc>
                <a:tc>
                  <a:txBody>
                    <a:bodyPr/>
                    <a:lstStyle/>
                    <a:p>
                      <a:pPr algn="r"/>
                      <a:r>
                        <a:rPr lang="it-IT" b="1" dirty="0">
                          <a:solidFill>
                            <a:srgbClr val="009900"/>
                          </a:solidFill>
                          <a:effectLst/>
                        </a:rPr>
                        <a:t>+ 20%</a:t>
                      </a:r>
                    </a:p>
                  </a:txBody>
                  <a:tcPr marL="38100" marR="38100" marT="38100" marB="38100" anchor="ctr"/>
                </a:tc>
                <a:extLst>
                  <a:ext uri="{0D108BD9-81ED-4DB2-BD59-A6C34878D82A}">
                    <a16:rowId xmlns="" xmlns:a16="http://schemas.microsoft.com/office/drawing/2014/main" val="1180364331"/>
                  </a:ext>
                </a:extLst>
              </a:tr>
              <a:tr h="365760">
                <a:tc>
                  <a:txBody>
                    <a:bodyPr/>
                    <a:lstStyle/>
                    <a:p>
                      <a:r>
                        <a:rPr lang="ja-JP" altLang="it-IT" b="1" dirty="0">
                          <a:solidFill>
                            <a:schemeClr val="bg1"/>
                          </a:solidFill>
                        </a:rPr>
                        <a:t>パレルモ</a:t>
                      </a:r>
                      <a:endParaRPr lang="it-IT" b="1" dirty="0">
                        <a:solidFill>
                          <a:schemeClr val="bg1"/>
                        </a:solidFill>
                      </a:endParaRPr>
                    </a:p>
                  </a:txBody>
                  <a:tcPr anchor="ctr"/>
                </a:tc>
                <a:tc>
                  <a:txBody>
                    <a:bodyPr/>
                    <a:lstStyle/>
                    <a:p>
                      <a:r>
                        <a:rPr lang="ja-JP" altLang="it-IT" dirty="0">
                          <a:effectLst/>
                        </a:rPr>
                        <a:t>空港</a:t>
                      </a:r>
                      <a:r>
                        <a:rPr lang="it-IT" altLang="ja-JP" dirty="0">
                          <a:effectLst/>
                        </a:rPr>
                        <a:t> – </a:t>
                      </a:r>
                      <a:r>
                        <a:rPr lang="ja-JP" altLang="it-IT" dirty="0">
                          <a:effectLst/>
                        </a:rPr>
                        <a:t>ホテル</a:t>
                      </a:r>
                    </a:p>
                  </a:txBody>
                  <a:tcPr marL="38100" marR="38100" marT="38100" marB="38100" anchor="ctr"/>
                </a:tc>
                <a:tc>
                  <a:txBody>
                    <a:bodyPr/>
                    <a:lstStyle/>
                    <a:p>
                      <a:pPr algn="r"/>
                      <a:r>
                        <a:rPr lang="it-IT" b="1" dirty="0">
                          <a:solidFill>
                            <a:srgbClr val="009900"/>
                          </a:solidFill>
                          <a:effectLst/>
                        </a:rPr>
                        <a:t>€ 70.00</a:t>
                      </a:r>
                    </a:p>
                  </a:txBody>
                  <a:tcPr marL="38100" marR="38100" marT="38100" marB="38100" anchor="ctr"/>
                </a:tc>
                <a:tc>
                  <a:txBody>
                    <a:bodyPr/>
                    <a:lstStyle/>
                    <a:p>
                      <a:pPr algn="r"/>
                      <a:r>
                        <a:rPr lang="it-IT" b="1" dirty="0">
                          <a:solidFill>
                            <a:srgbClr val="009900"/>
                          </a:solidFill>
                          <a:effectLst/>
                        </a:rPr>
                        <a:t>€ 95.00</a:t>
                      </a:r>
                    </a:p>
                  </a:txBody>
                  <a:tcPr marL="38100" marR="38100" marT="38100" marB="38100" anchor="ctr"/>
                </a:tc>
                <a:tc>
                  <a:txBody>
                    <a:bodyPr/>
                    <a:lstStyle/>
                    <a:p>
                      <a:pPr algn="r"/>
                      <a:r>
                        <a:rPr lang="it-IT" b="1" dirty="0">
                          <a:solidFill>
                            <a:srgbClr val="009900"/>
                          </a:solidFill>
                          <a:effectLst/>
                        </a:rPr>
                        <a:t>€ 170.00</a:t>
                      </a:r>
                    </a:p>
                  </a:txBody>
                  <a:tcPr marL="38100" marR="38100" marT="38100" marB="38100" anchor="ctr"/>
                </a:tc>
                <a:tc>
                  <a:txBody>
                    <a:bodyPr/>
                    <a:lstStyle/>
                    <a:p>
                      <a:pPr algn="r"/>
                      <a:r>
                        <a:rPr lang="it-IT" b="1" dirty="0">
                          <a:solidFill>
                            <a:srgbClr val="009900"/>
                          </a:solidFill>
                          <a:effectLst/>
                        </a:rPr>
                        <a:t>+ 20%</a:t>
                      </a:r>
                    </a:p>
                  </a:txBody>
                  <a:tcPr marL="38100" marR="38100" marT="38100" marB="38100" anchor="ctr"/>
                </a:tc>
                <a:extLst>
                  <a:ext uri="{0D108BD9-81ED-4DB2-BD59-A6C34878D82A}">
                    <a16:rowId xmlns="" xmlns:a16="http://schemas.microsoft.com/office/drawing/2014/main" val="1068983445"/>
                  </a:ext>
                </a:extLst>
              </a:tr>
              <a:tr h="243488">
                <a:tc>
                  <a:txBody>
                    <a:bodyPr/>
                    <a:lstStyle/>
                    <a:p>
                      <a:r>
                        <a:rPr lang="ja-JP" altLang="it-IT" sz="1400" b="1" dirty="0">
                          <a:solidFill>
                            <a:schemeClr val="tx1"/>
                          </a:solidFill>
                        </a:rPr>
                        <a:t>タオルミーナ</a:t>
                      </a:r>
                      <a:endParaRPr lang="it-IT" sz="1400" b="1" dirty="0">
                        <a:solidFill>
                          <a:schemeClr val="tx1"/>
                        </a:solidFill>
                      </a:endParaRPr>
                    </a:p>
                  </a:txBody>
                  <a:tcPr anchor="ctr"/>
                </a:tc>
                <a:tc>
                  <a:txBody>
                    <a:bodyPr/>
                    <a:lstStyle/>
                    <a:p>
                      <a:r>
                        <a:rPr lang="ja-JP" altLang="it-IT" dirty="0">
                          <a:effectLst/>
                        </a:rPr>
                        <a:t>カターニャ空港</a:t>
                      </a:r>
                      <a:r>
                        <a:rPr lang="it-IT" altLang="ja-JP" dirty="0">
                          <a:effectLst/>
                        </a:rPr>
                        <a:t> – </a:t>
                      </a:r>
                      <a:r>
                        <a:rPr lang="ja-JP" altLang="it-IT" dirty="0">
                          <a:effectLst/>
                        </a:rPr>
                        <a:t>ホテル</a:t>
                      </a:r>
                    </a:p>
                  </a:txBody>
                  <a:tcPr marL="38100" marR="38100" marT="38100" marB="38100" anchor="ctr"/>
                </a:tc>
                <a:tc>
                  <a:txBody>
                    <a:bodyPr/>
                    <a:lstStyle/>
                    <a:p>
                      <a:pPr algn="r"/>
                      <a:r>
                        <a:rPr lang="it-IT" b="1" dirty="0">
                          <a:solidFill>
                            <a:srgbClr val="009900"/>
                          </a:solidFill>
                          <a:effectLst/>
                        </a:rPr>
                        <a:t>€ 125.00</a:t>
                      </a:r>
                    </a:p>
                  </a:txBody>
                  <a:tcPr marL="38100" marR="38100" marT="38100" marB="38100" anchor="ctr"/>
                </a:tc>
                <a:tc>
                  <a:txBody>
                    <a:bodyPr/>
                    <a:lstStyle/>
                    <a:p>
                      <a:pPr algn="r"/>
                      <a:r>
                        <a:rPr lang="it-IT" b="1" dirty="0">
                          <a:solidFill>
                            <a:srgbClr val="009900"/>
                          </a:solidFill>
                          <a:effectLst/>
                        </a:rPr>
                        <a:t>€ 175.00</a:t>
                      </a:r>
                    </a:p>
                  </a:txBody>
                  <a:tcPr marL="38100" marR="38100" marT="38100" marB="38100" anchor="ctr"/>
                </a:tc>
                <a:tc>
                  <a:txBody>
                    <a:bodyPr/>
                    <a:lstStyle/>
                    <a:p>
                      <a:pPr algn="r"/>
                      <a:r>
                        <a:rPr lang="it-IT" b="1" dirty="0">
                          <a:solidFill>
                            <a:srgbClr val="009900"/>
                          </a:solidFill>
                          <a:effectLst/>
                        </a:rPr>
                        <a:t>€ 170.00</a:t>
                      </a:r>
                    </a:p>
                  </a:txBody>
                  <a:tcPr marL="38100" marR="38100" marT="38100" marB="38100" anchor="ctr"/>
                </a:tc>
                <a:tc>
                  <a:txBody>
                    <a:bodyPr/>
                    <a:lstStyle/>
                    <a:p>
                      <a:pPr algn="r"/>
                      <a:r>
                        <a:rPr lang="it-IT" b="1" dirty="0">
                          <a:solidFill>
                            <a:srgbClr val="009900"/>
                          </a:solidFill>
                          <a:effectLst/>
                        </a:rPr>
                        <a:t>+ 20%</a:t>
                      </a:r>
                    </a:p>
                  </a:txBody>
                  <a:tcPr marL="38100" marR="38100" marT="38100" marB="38100" anchor="ctr"/>
                </a:tc>
                <a:extLst>
                  <a:ext uri="{0D108BD9-81ED-4DB2-BD59-A6C34878D82A}">
                    <a16:rowId xmlns="" xmlns:a16="http://schemas.microsoft.com/office/drawing/2014/main" val="1894706381"/>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19</a:t>
            </a:fld>
            <a:endParaRPr lang="it-IT"/>
          </a:p>
        </p:txBody>
      </p:sp>
    </p:spTree>
    <p:extLst>
      <p:ext uri="{BB962C8B-B14F-4D97-AF65-F5344CB8AC3E}">
        <p14:creationId xmlns:p14="http://schemas.microsoft.com/office/powerpoint/2010/main" val="45729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270941"/>
            <a:ext cx="10515600" cy="446638"/>
          </a:xfrm>
        </p:spPr>
        <p:txBody>
          <a:bodyPr>
            <a:noAutofit/>
          </a:bodyPr>
          <a:lstStyle/>
          <a:p>
            <a:r>
              <a:rPr lang="ja-JP" altLang="it-IT" sz="2800" b="1" dirty="0"/>
              <a:t>日本語ガイド</a:t>
            </a:r>
            <a:r>
              <a:rPr lang="it-IT" sz="2800" b="1" dirty="0"/>
              <a:t>/</a:t>
            </a:r>
            <a:r>
              <a:rPr lang="ja-JP" altLang="it-IT" sz="2800" b="1" dirty="0"/>
              <a:t>アシスタント</a:t>
            </a:r>
            <a:r>
              <a:rPr lang="ja-JP" altLang="en-US" sz="2800" b="1" dirty="0"/>
              <a:t>　　　</a:t>
            </a:r>
            <a:r>
              <a:rPr lang="ja-JP" altLang="en-US" sz="2000" b="1" dirty="0"/>
              <a:t>プラン番号：</a:t>
            </a:r>
            <a:r>
              <a:rPr lang="it-IT" altLang="ja-JP" sz="2000" b="1" dirty="0"/>
              <a:t>TR001GDR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3969323601"/>
              </p:ext>
            </p:extLst>
          </p:nvPr>
        </p:nvGraphicFramePr>
        <p:xfrm>
          <a:off x="838201" y="821095"/>
          <a:ext cx="10286999" cy="5854026"/>
        </p:xfrm>
        <a:graphic>
          <a:graphicData uri="http://schemas.openxmlformats.org/drawingml/2006/table">
            <a:tbl>
              <a:tblPr firstRow="1" firstCol="1">
                <a:solidFill>
                  <a:schemeClr val="accent6">
                    <a:lumMod val="60000"/>
                    <a:lumOff val="40000"/>
                  </a:schemeClr>
                </a:solidFill>
                <a:tableStyleId>{93296810-A885-4BE3-A3E7-6D5BEEA58F35}</a:tableStyleId>
              </a:tblPr>
              <a:tblGrid>
                <a:gridCol w="1833879">
                  <a:extLst>
                    <a:ext uri="{9D8B030D-6E8A-4147-A177-3AD203B41FA5}">
                      <a16:colId xmlns="" xmlns:a16="http://schemas.microsoft.com/office/drawing/2014/main" val="2332763243"/>
                    </a:ext>
                  </a:extLst>
                </a:gridCol>
                <a:gridCol w="6776720">
                  <a:extLst>
                    <a:ext uri="{9D8B030D-6E8A-4147-A177-3AD203B41FA5}">
                      <a16:colId xmlns="" xmlns:a16="http://schemas.microsoft.com/office/drawing/2014/main" val="4259595782"/>
                    </a:ext>
                  </a:extLst>
                </a:gridCol>
                <a:gridCol w="1676400">
                  <a:extLst>
                    <a:ext uri="{9D8B030D-6E8A-4147-A177-3AD203B41FA5}">
                      <a16:colId xmlns="" xmlns:a16="http://schemas.microsoft.com/office/drawing/2014/main" val="2899409718"/>
                    </a:ext>
                  </a:extLst>
                </a:gridCol>
              </a:tblGrid>
              <a:tr h="430561">
                <a:tc>
                  <a:txBody>
                    <a:bodyPr/>
                    <a:lstStyle/>
                    <a:p>
                      <a:r>
                        <a:rPr lang="it-IT" sz="1800" b="1" kern="1200" dirty="0">
                          <a:solidFill>
                            <a:schemeClr val="lt1"/>
                          </a:solidFill>
                          <a:effectLst/>
                        </a:rPr>
                        <a:t>CITY</a:t>
                      </a:r>
                      <a:endParaRPr lang="it-IT" dirty="0"/>
                    </a:p>
                  </a:txBody>
                  <a:tcPr anchor="ctr"/>
                </a:tc>
                <a:tc>
                  <a:txBody>
                    <a:bodyPr/>
                    <a:lstStyle/>
                    <a:p>
                      <a:pPr algn="l"/>
                      <a:r>
                        <a:rPr lang="ja-JP" altLang="it-IT" b="1" dirty="0">
                          <a:effectLst/>
                        </a:rPr>
                        <a:t>サービス</a:t>
                      </a:r>
                    </a:p>
                  </a:txBody>
                  <a:tcPr marL="38100" marR="38100" marT="38100" marB="38100" anchor="ctr"/>
                </a:tc>
                <a:tc>
                  <a:txBody>
                    <a:bodyPr/>
                    <a:lstStyle/>
                    <a:p>
                      <a:pPr algn="ctr"/>
                      <a:r>
                        <a:rPr lang="ja-JP" altLang="it-IT" b="1" dirty="0">
                          <a:effectLst/>
                        </a:rPr>
                        <a:t>料金</a:t>
                      </a:r>
                    </a:p>
                  </a:txBody>
                  <a:tcPr marL="38100" marR="38100" marT="38100" marB="38100" anchor="ctr"/>
                </a:tc>
                <a:extLst>
                  <a:ext uri="{0D108BD9-81ED-4DB2-BD59-A6C34878D82A}">
                    <a16:rowId xmlns="" xmlns:a16="http://schemas.microsoft.com/office/drawing/2014/main" val="1537604"/>
                  </a:ext>
                </a:extLst>
              </a:tr>
              <a:tr h="351379">
                <a:tc rowSpan="3">
                  <a:txBody>
                    <a:bodyPr/>
                    <a:lstStyle/>
                    <a:p>
                      <a:r>
                        <a:rPr lang="ja-JP" altLang="it-IT" sz="1800" b="1" kern="1200" dirty="0">
                          <a:solidFill>
                            <a:schemeClr val="dk1"/>
                          </a:solidFill>
                          <a:effectLst/>
                        </a:rPr>
                        <a:t>ローマ</a:t>
                      </a:r>
                      <a:endParaRPr lang="it-IT" dirty="0"/>
                    </a:p>
                  </a:txBody>
                  <a:tcPr anchor="ctr"/>
                </a:tc>
                <a:tc>
                  <a:txBody>
                    <a:bodyPr/>
                    <a:lstStyle/>
                    <a:p>
                      <a:r>
                        <a:rPr lang="it-IT" altLang="ja-JP" dirty="0">
                          <a:effectLst/>
                        </a:rPr>
                        <a:t>4</a:t>
                      </a:r>
                      <a:r>
                        <a:rPr lang="ja-JP" altLang="it-IT" dirty="0">
                          <a:effectLst/>
                        </a:rPr>
                        <a:t>時間観光ガイド</a:t>
                      </a:r>
                    </a:p>
                  </a:txBody>
                  <a:tcPr marL="38100" marR="38100" marT="38100" marB="38100" anchor="ctr"/>
                </a:tc>
                <a:tc>
                  <a:txBody>
                    <a:bodyPr/>
                    <a:lstStyle/>
                    <a:p>
                      <a:pPr algn="r"/>
                      <a:r>
                        <a:rPr lang="it-IT" b="1" dirty="0">
                          <a:solidFill>
                            <a:srgbClr val="009900"/>
                          </a:solidFill>
                          <a:effectLst/>
                        </a:rPr>
                        <a:t>€ 210.00</a:t>
                      </a:r>
                    </a:p>
                  </a:txBody>
                  <a:tcPr marL="38100" marR="38100" marT="38100" marB="38100" anchor="ctr"/>
                </a:tc>
                <a:extLst>
                  <a:ext uri="{0D108BD9-81ED-4DB2-BD59-A6C34878D82A}">
                    <a16:rowId xmlns="" xmlns:a16="http://schemas.microsoft.com/office/drawing/2014/main" val="4251940840"/>
                  </a:ext>
                </a:extLst>
              </a:tr>
              <a:tr h="351379">
                <a:tc vMerge="1">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延長料金（</a:t>
                      </a:r>
                      <a:r>
                        <a:rPr lang="it-IT" altLang="ja-JP" dirty="0">
                          <a:effectLst/>
                        </a:rPr>
                        <a:t>1</a:t>
                      </a:r>
                      <a:r>
                        <a:rPr lang="ja-JP" altLang="it-IT" dirty="0">
                          <a:effectLst/>
                        </a:rPr>
                        <a:t>時間毎）</a:t>
                      </a:r>
                    </a:p>
                  </a:txBody>
                  <a:tcPr marL="38100" marR="38100" marT="38100" marB="3810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b="1" dirty="0">
                          <a:solidFill>
                            <a:srgbClr val="009900"/>
                          </a:solidFill>
                          <a:effectLst/>
                        </a:rPr>
                        <a:t>€ 52.50</a:t>
                      </a:r>
                    </a:p>
                  </a:txBody>
                  <a:tcPr marL="38100" marR="38100" marT="38100" marB="38100" anchor="ctr"/>
                </a:tc>
                <a:extLst>
                  <a:ext uri="{0D108BD9-81ED-4DB2-BD59-A6C34878D82A}">
                    <a16:rowId xmlns="" xmlns:a16="http://schemas.microsoft.com/office/drawing/2014/main" val="3597303145"/>
                  </a:ext>
                </a:extLst>
              </a:tr>
              <a:tr h="366657">
                <a:tc vMerge="1">
                  <a:txBody>
                    <a:bodyPr/>
                    <a:lstStyle/>
                    <a:p>
                      <a:endParaRPr lang="it-IT" dirty="0"/>
                    </a:p>
                  </a:txBody>
                  <a:tcPr/>
                </a:tc>
                <a:tc>
                  <a:txBody>
                    <a:bodyPr/>
                    <a:lstStyle/>
                    <a:p>
                      <a:r>
                        <a:rPr lang="ja-JP" altLang="it-IT" dirty="0">
                          <a:effectLst/>
                        </a:rPr>
                        <a:t>ホテルでのオリエンテーション</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extLst>
                  <a:ext uri="{0D108BD9-81ED-4DB2-BD59-A6C34878D82A}">
                    <a16:rowId xmlns="" xmlns:a16="http://schemas.microsoft.com/office/drawing/2014/main" val="3871007248"/>
                  </a:ext>
                </a:extLst>
              </a:tr>
              <a:tr h="366657">
                <a:tc rowSpan="3">
                  <a:txBody>
                    <a:bodyPr/>
                    <a:lstStyle/>
                    <a:p>
                      <a:r>
                        <a:rPr lang="ja-JP" altLang="it-IT" b="1" dirty="0"/>
                        <a:t>フィレンツェ</a:t>
                      </a:r>
                      <a:endParaRPr lang="it-IT" b="1" dirty="0"/>
                    </a:p>
                  </a:txBody>
                  <a:tcPr anchor="ctr"/>
                </a:tc>
                <a:tc>
                  <a:txBody>
                    <a:bodyPr/>
                    <a:lstStyle/>
                    <a:p>
                      <a:r>
                        <a:rPr lang="it-IT" altLang="ja-JP" dirty="0">
                          <a:effectLst/>
                        </a:rPr>
                        <a:t>3</a:t>
                      </a:r>
                      <a:r>
                        <a:rPr lang="ja-JP" altLang="it-IT" dirty="0">
                          <a:effectLst/>
                        </a:rPr>
                        <a:t>時間観光ガイド</a:t>
                      </a:r>
                    </a:p>
                  </a:txBody>
                  <a:tcPr marL="38100" marR="38100" marT="38100" marB="38100" anchor="ctr"/>
                </a:tc>
                <a:tc>
                  <a:txBody>
                    <a:bodyPr/>
                    <a:lstStyle/>
                    <a:p>
                      <a:pPr algn="r"/>
                      <a:r>
                        <a:rPr lang="it-IT" b="1" dirty="0">
                          <a:solidFill>
                            <a:srgbClr val="009900"/>
                          </a:solidFill>
                          <a:effectLst/>
                        </a:rPr>
                        <a:t>€ 150.00</a:t>
                      </a:r>
                    </a:p>
                  </a:txBody>
                  <a:tcPr marL="38100" marR="38100" marT="38100" marB="38100" anchor="ctr"/>
                </a:tc>
                <a:extLst>
                  <a:ext uri="{0D108BD9-81ED-4DB2-BD59-A6C34878D82A}">
                    <a16:rowId xmlns="" xmlns:a16="http://schemas.microsoft.com/office/drawing/2014/main" val="1841380344"/>
                  </a:ext>
                </a:extLst>
              </a:tr>
              <a:tr h="366657">
                <a:tc vMerge="1">
                  <a:txBody>
                    <a:bodyPr/>
                    <a:lstStyle/>
                    <a:p>
                      <a:endParaRPr lang="it-IT"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延長料金（</a:t>
                      </a:r>
                      <a:r>
                        <a:rPr lang="it-IT" altLang="ja-JP" dirty="0">
                          <a:effectLst/>
                        </a:rPr>
                        <a:t>1</a:t>
                      </a:r>
                      <a:r>
                        <a:rPr lang="ja-JP" altLang="it-IT" dirty="0">
                          <a:effectLst/>
                        </a:rPr>
                        <a:t>時間毎）</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extLst>
                  <a:ext uri="{0D108BD9-81ED-4DB2-BD59-A6C34878D82A}">
                    <a16:rowId xmlns="" xmlns:a16="http://schemas.microsoft.com/office/drawing/2014/main" val="1804120224"/>
                  </a:ext>
                </a:extLst>
              </a:tr>
              <a:tr h="366657">
                <a:tc vMerge="1">
                  <a:txBody>
                    <a:bodyPr/>
                    <a:lstStyle/>
                    <a:p>
                      <a:endParaRPr lang="it-IT" b="1" dirty="0"/>
                    </a:p>
                  </a:txBody>
                  <a:tcPr anchor="ctr"/>
                </a:tc>
                <a:tc>
                  <a:txBody>
                    <a:bodyPr/>
                    <a:lstStyle/>
                    <a:p>
                      <a:r>
                        <a:rPr lang="ja-JP" altLang="it-IT" dirty="0">
                          <a:effectLst/>
                        </a:rPr>
                        <a:t>ホテルでのオリエンテーション</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extLst>
                  <a:ext uri="{0D108BD9-81ED-4DB2-BD59-A6C34878D82A}">
                    <a16:rowId xmlns="" xmlns:a16="http://schemas.microsoft.com/office/drawing/2014/main" val="1700437717"/>
                  </a:ext>
                </a:extLst>
              </a:tr>
              <a:tr h="366657">
                <a:tc rowSpan="3">
                  <a:txBody>
                    <a:bodyPr/>
                    <a:lstStyle/>
                    <a:p>
                      <a:r>
                        <a:rPr lang="ja-JP" altLang="it-IT" sz="1800" b="1" kern="1200" dirty="0">
                          <a:solidFill>
                            <a:schemeClr val="dk1"/>
                          </a:solidFill>
                          <a:latin typeface="+mn-lt"/>
                          <a:ea typeface="+mn-ea"/>
                          <a:cs typeface="+mn-cs"/>
                        </a:rPr>
                        <a:t>ベニス</a:t>
                      </a:r>
                      <a:endParaRPr lang="it-IT" sz="1800" b="1" kern="1200" dirty="0">
                        <a:solidFill>
                          <a:schemeClr val="dk1"/>
                        </a:solidFill>
                        <a:latin typeface="+mn-lt"/>
                        <a:ea typeface="+mn-ea"/>
                        <a:cs typeface="+mn-cs"/>
                      </a:endParaRPr>
                    </a:p>
                  </a:txBody>
                  <a:tcPr anchor="ctr"/>
                </a:tc>
                <a:tc>
                  <a:txBody>
                    <a:bodyPr/>
                    <a:lstStyle/>
                    <a:p>
                      <a:r>
                        <a:rPr lang="it-IT" altLang="ja-JP" dirty="0">
                          <a:effectLst/>
                        </a:rPr>
                        <a:t>2</a:t>
                      </a:r>
                      <a:r>
                        <a:rPr lang="ja-JP" altLang="it-IT" dirty="0">
                          <a:effectLst/>
                        </a:rPr>
                        <a:t>時間観光ガイド</a:t>
                      </a:r>
                    </a:p>
                  </a:txBody>
                  <a:tcPr marL="38100" marR="38100" marT="38100" marB="38100" anchor="ctr"/>
                </a:tc>
                <a:tc>
                  <a:txBody>
                    <a:bodyPr/>
                    <a:lstStyle/>
                    <a:p>
                      <a:pPr algn="r"/>
                      <a:r>
                        <a:rPr lang="it-IT" b="1" dirty="0">
                          <a:solidFill>
                            <a:srgbClr val="009900"/>
                          </a:solidFill>
                          <a:effectLst/>
                        </a:rPr>
                        <a:t>€ 150.00</a:t>
                      </a:r>
                    </a:p>
                  </a:txBody>
                  <a:tcPr marL="38100" marR="38100" marT="38100" marB="38100" anchor="ctr"/>
                </a:tc>
                <a:extLst>
                  <a:ext uri="{0D108BD9-81ED-4DB2-BD59-A6C34878D82A}">
                    <a16:rowId xmlns="" xmlns:a16="http://schemas.microsoft.com/office/drawing/2014/main" val="3235705304"/>
                  </a:ext>
                </a:extLst>
              </a:tr>
              <a:tr h="366657">
                <a:tc vMerge="1">
                  <a:txBody>
                    <a:bodyPr/>
                    <a:lstStyle/>
                    <a:p>
                      <a:endParaRPr lang="it-IT"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it-IT" dirty="0">
                          <a:effectLst/>
                        </a:rPr>
                        <a:t>延長料金（</a:t>
                      </a:r>
                      <a:r>
                        <a:rPr lang="it-IT" altLang="zh-TW" dirty="0">
                          <a:effectLst/>
                        </a:rPr>
                        <a:t>1</a:t>
                      </a:r>
                      <a:r>
                        <a:rPr lang="zh-TW" altLang="it-IT" dirty="0">
                          <a:effectLst/>
                        </a:rPr>
                        <a:t>時間毎）</a:t>
                      </a:r>
                    </a:p>
                  </a:txBody>
                  <a:tcPr marL="38100" marR="38100" marT="38100" marB="38100" anchor="ctr"/>
                </a:tc>
                <a:tc>
                  <a:txBody>
                    <a:bodyPr/>
                    <a:lstStyle/>
                    <a:p>
                      <a:pPr algn="r"/>
                      <a:r>
                        <a:rPr lang="it-IT" b="1" dirty="0">
                          <a:solidFill>
                            <a:srgbClr val="009900"/>
                          </a:solidFill>
                          <a:effectLst/>
                        </a:rPr>
                        <a:t>€ 75.00</a:t>
                      </a:r>
                    </a:p>
                  </a:txBody>
                  <a:tcPr marL="38100" marR="38100" marT="38100" marB="38100" anchor="ctr"/>
                </a:tc>
                <a:extLst>
                  <a:ext uri="{0D108BD9-81ED-4DB2-BD59-A6C34878D82A}">
                    <a16:rowId xmlns="" xmlns:a16="http://schemas.microsoft.com/office/drawing/2014/main" val="2412781318"/>
                  </a:ext>
                </a:extLst>
              </a:tr>
              <a:tr h="366657">
                <a:tc vMerge="1">
                  <a:txBody>
                    <a:bodyPr/>
                    <a:lstStyle/>
                    <a:p>
                      <a:endParaRPr lang="it-IT" dirty="0"/>
                    </a:p>
                  </a:txBody>
                  <a:tcPr anchor="ctr"/>
                </a:tc>
                <a:tc>
                  <a:txBody>
                    <a:bodyPr/>
                    <a:lstStyle/>
                    <a:p>
                      <a:r>
                        <a:rPr lang="ja-JP" altLang="it-IT" dirty="0">
                          <a:effectLst/>
                        </a:rPr>
                        <a:t>ホテルでのオリエンテーション</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extLst>
                  <a:ext uri="{0D108BD9-81ED-4DB2-BD59-A6C34878D82A}">
                    <a16:rowId xmlns="" xmlns:a16="http://schemas.microsoft.com/office/drawing/2014/main" val="2460782168"/>
                  </a:ext>
                </a:extLst>
              </a:tr>
              <a:tr h="366657">
                <a:tc rowSpan="3">
                  <a:txBody>
                    <a:bodyPr/>
                    <a:lstStyle/>
                    <a:p>
                      <a:r>
                        <a:rPr lang="ja-JP" altLang="it-IT" b="1" dirty="0"/>
                        <a:t>ミラノ</a:t>
                      </a:r>
                      <a:endParaRPr lang="it-IT" b="1" dirty="0"/>
                    </a:p>
                  </a:txBody>
                  <a:tcPr anchor="ctr"/>
                </a:tc>
                <a:tc>
                  <a:txBody>
                    <a:bodyPr/>
                    <a:lstStyle/>
                    <a:p>
                      <a:r>
                        <a:rPr lang="it-IT" altLang="ja-JP" dirty="0">
                          <a:effectLst/>
                        </a:rPr>
                        <a:t>3</a:t>
                      </a:r>
                      <a:r>
                        <a:rPr lang="ja-JP" altLang="it-IT" dirty="0">
                          <a:effectLst/>
                        </a:rPr>
                        <a:t>時間観光ガイド</a:t>
                      </a:r>
                    </a:p>
                  </a:txBody>
                  <a:tcPr marL="38100" marR="38100" marT="38100" marB="38100" anchor="ctr"/>
                </a:tc>
                <a:tc>
                  <a:txBody>
                    <a:bodyPr/>
                    <a:lstStyle/>
                    <a:p>
                      <a:pPr algn="r"/>
                      <a:r>
                        <a:rPr lang="it-IT" b="1" dirty="0">
                          <a:solidFill>
                            <a:srgbClr val="009900"/>
                          </a:solidFill>
                          <a:effectLst/>
                        </a:rPr>
                        <a:t>€ 185.00</a:t>
                      </a:r>
                    </a:p>
                  </a:txBody>
                  <a:tcPr marL="38100" marR="38100" marT="38100" marB="38100" anchor="ctr"/>
                </a:tc>
                <a:extLst>
                  <a:ext uri="{0D108BD9-81ED-4DB2-BD59-A6C34878D82A}">
                    <a16:rowId xmlns="" xmlns:a16="http://schemas.microsoft.com/office/drawing/2014/main" val="1546723463"/>
                  </a:ext>
                </a:extLst>
              </a:tr>
              <a:tr h="366657">
                <a:tc vMerge="1">
                  <a:txBody>
                    <a:bodyPr/>
                    <a:lstStyle/>
                    <a:p>
                      <a:endParaRPr lang="it-IT"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it-IT" dirty="0">
                          <a:effectLst/>
                        </a:rPr>
                        <a:t>延長料金（</a:t>
                      </a:r>
                      <a:r>
                        <a:rPr lang="it-IT" altLang="zh-TW" dirty="0">
                          <a:effectLst/>
                        </a:rPr>
                        <a:t>1</a:t>
                      </a:r>
                      <a:r>
                        <a:rPr lang="zh-TW" altLang="it-IT" dirty="0">
                          <a:effectLst/>
                        </a:rPr>
                        <a:t>時間毎）</a:t>
                      </a:r>
                    </a:p>
                  </a:txBody>
                  <a:tcPr marL="38100" marR="38100" marT="38100" marB="38100" anchor="ctr"/>
                </a:tc>
                <a:tc>
                  <a:txBody>
                    <a:bodyPr/>
                    <a:lstStyle/>
                    <a:p>
                      <a:pPr algn="r"/>
                      <a:r>
                        <a:rPr lang="it-IT" b="1" dirty="0">
                          <a:solidFill>
                            <a:srgbClr val="009900"/>
                          </a:solidFill>
                          <a:effectLst/>
                        </a:rPr>
                        <a:t>€ 62.00</a:t>
                      </a:r>
                    </a:p>
                  </a:txBody>
                  <a:tcPr marL="38100" marR="38100" marT="38100" marB="38100" anchor="ctr"/>
                </a:tc>
                <a:extLst>
                  <a:ext uri="{0D108BD9-81ED-4DB2-BD59-A6C34878D82A}">
                    <a16:rowId xmlns="" xmlns:a16="http://schemas.microsoft.com/office/drawing/2014/main" val="3403102254"/>
                  </a:ext>
                </a:extLst>
              </a:tr>
              <a:tr h="366657">
                <a:tc vMerge="1">
                  <a:txBody>
                    <a:bodyPr/>
                    <a:lstStyle/>
                    <a:p>
                      <a:endParaRPr lang="it-IT" b="1" dirty="0"/>
                    </a:p>
                  </a:txBody>
                  <a:tcPr anchor="ctr"/>
                </a:tc>
                <a:tc>
                  <a:txBody>
                    <a:bodyPr/>
                    <a:lstStyle/>
                    <a:p>
                      <a:r>
                        <a:rPr lang="ja-JP" altLang="it-IT" dirty="0">
                          <a:effectLst/>
                        </a:rPr>
                        <a:t>ホテルでのオリエンテーション</a:t>
                      </a:r>
                    </a:p>
                  </a:txBody>
                  <a:tcPr marL="38100" marR="38100" marT="38100" marB="38100" anchor="ctr"/>
                </a:tc>
                <a:tc>
                  <a:txBody>
                    <a:bodyPr/>
                    <a:lstStyle/>
                    <a:p>
                      <a:pPr algn="r"/>
                      <a:r>
                        <a:rPr lang="it-IT" b="1" dirty="0">
                          <a:solidFill>
                            <a:srgbClr val="009900"/>
                          </a:solidFill>
                          <a:effectLst/>
                        </a:rPr>
                        <a:t>€ 70.00</a:t>
                      </a:r>
                    </a:p>
                  </a:txBody>
                  <a:tcPr marL="38100" marR="38100" marT="38100" marB="38100" anchor="ctr"/>
                </a:tc>
                <a:extLst>
                  <a:ext uri="{0D108BD9-81ED-4DB2-BD59-A6C34878D82A}">
                    <a16:rowId xmlns="" xmlns:a16="http://schemas.microsoft.com/office/drawing/2014/main" val="459319692"/>
                  </a:ext>
                </a:extLst>
              </a:tr>
              <a:tr h="351379">
                <a:tc rowSpan="3">
                  <a:txBody>
                    <a:bodyPr/>
                    <a:lstStyle/>
                    <a:p>
                      <a:r>
                        <a:rPr lang="ja-JP" altLang="it-IT" b="1" dirty="0">
                          <a:solidFill>
                            <a:schemeClr val="tx1"/>
                          </a:solidFill>
                        </a:rPr>
                        <a:t>ナポリ</a:t>
                      </a:r>
                      <a:endParaRPr lang="it-IT" b="1" dirty="0">
                        <a:solidFill>
                          <a:schemeClr val="tx1"/>
                        </a:solidFill>
                      </a:endParaRPr>
                    </a:p>
                  </a:txBody>
                  <a:tcPr anchor="ctr"/>
                </a:tc>
                <a:tc>
                  <a:txBody>
                    <a:bodyPr/>
                    <a:lstStyle/>
                    <a:p>
                      <a:r>
                        <a:rPr lang="it-IT" altLang="ja-JP" dirty="0">
                          <a:effectLst/>
                        </a:rPr>
                        <a:t>3</a:t>
                      </a:r>
                      <a:r>
                        <a:rPr lang="ja-JP" altLang="it-IT" dirty="0">
                          <a:effectLst/>
                        </a:rPr>
                        <a:t>時間観光ガイド</a:t>
                      </a:r>
                    </a:p>
                  </a:txBody>
                  <a:tcPr marL="38100" marR="38100" marT="38100" marB="38100" anchor="ctr"/>
                </a:tc>
                <a:tc>
                  <a:txBody>
                    <a:bodyPr/>
                    <a:lstStyle/>
                    <a:p>
                      <a:pPr algn="r"/>
                      <a:r>
                        <a:rPr lang="it-IT" b="1" dirty="0">
                          <a:solidFill>
                            <a:srgbClr val="009900"/>
                          </a:solidFill>
                          <a:effectLst/>
                        </a:rPr>
                        <a:t>€ 135.00</a:t>
                      </a:r>
                    </a:p>
                  </a:txBody>
                  <a:tcPr marL="38100" marR="38100" marT="38100" marB="38100" anchor="ctr"/>
                </a:tc>
                <a:extLst>
                  <a:ext uri="{0D108BD9-81ED-4DB2-BD59-A6C34878D82A}">
                    <a16:rowId xmlns="" xmlns:a16="http://schemas.microsoft.com/office/drawing/2014/main" val="1534976296"/>
                  </a:ext>
                </a:extLst>
              </a:tr>
              <a:tr h="351379">
                <a:tc vMerge="1">
                  <a:txBody>
                    <a:bodyPr/>
                    <a:lstStyle/>
                    <a:p>
                      <a:endParaRPr lang="it-IT"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it-IT" dirty="0">
                          <a:effectLst/>
                        </a:rPr>
                        <a:t>延長料金（</a:t>
                      </a:r>
                      <a:r>
                        <a:rPr lang="it-IT" altLang="zh-TW" dirty="0">
                          <a:effectLst/>
                        </a:rPr>
                        <a:t>1</a:t>
                      </a:r>
                      <a:r>
                        <a:rPr lang="zh-TW" altLang="it-IT" dirty="0">
                          <a:effectLst/>
                        </a:rPr>
                        <a:t>時間毎）</a:t>
                      </a:r>
                    </a:p>
                  </a:txBody>
                  <a:tcPr marL="38100" marR="38100" marT="38100" marB="38100" anchor="ctr"/>
                </a:tc>
                <a:tc>
                  <a:txBody>
                    <a:bodyPr/>
                    <a:lstStyle/>
                    <a:p>
                      <a:pPr algn="r"/>
                      <a:r>
                        <a:rPr lang="it-IT" b="1" dirty="0">
                          <a:solidFill>
                            <a:srgbClr val="009900"/>
                          </a:solidFill>
                          <a:effectLst/>
                        </a:rPr>
                        <a:t>€ 45.00</a:t>
                      </a:r>
                    </a:p>
                  </a:txBody>
                  <a:tcPr marL="38100" marR="38100" marT="38100" marB="38100" anchor="ctr"/>
                </a:tc>
                <a:extLst>
                  <a:ext uri="{0D108BD9-81ED-4DB2-BD59-A6C34878D82A}">
                    <a16:rowId xmlns="" xmlns:a16="http://schemas.microsoft.com/office/drawing/2014/main" val="3474687198"/>
                  </a:ext>
                </a:extLst>
              </a:tr>
              <a:tr h="351379">
                <a:tc vMerge="1">
                  <a:txBody>
                    <a:bodyPr/>
                    <a:lstStyle/>
                    <a:p>
                      <a:endParaRPr lang="it-IT" b="1" dirty="0"/>
                    </a:p>
                  </a:txBody>
                  <a:tcPr anchor="ctr"/>
                </a:tc>
                <a:tc>
                  <a:txBody>
                    <a:bodyPr/>
                    <a:lstStyle/>
                    <a:p>
                      <a:r>
                        <a:rPr lang="ja-JP" altLang="it-IT" dirty="0">
                          <a:effectLst/>
                        </a:rPr>
                        <a:t>ホテルでのオリエンテーション</a:t>
                      </a: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extLst>
                  <a:ext uri="{0D108BD9-81ED-4DB2-BD59-A6C34878D82A}">
                    <a16:rowId xmlns="" xmlns:a16="http://schemas.microsoft.com/office/drawing/2014/main" val="1180364331"/>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20</a:t>
            </a:fld>
            <a:endParaRPr lang="it-IT"/>
          </a:p>
        </p:txBody>
      </p:sp>
    </p:spTree>
    <p:extLst>
      <p:ext uri="{BB962C8B-B14F-4D97-AF65-F5344CB8AC3E}">
        <p14:creationId xmlns:p14="http://schemas.microsoft.com/office/powerpoint/2010/main" val="2487035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515600" cy="446638"/>
          </a:xfrm>
        </p:spPr>
        <p:txBody>
          <a:bodyPr>
            <a:noAutofit/>
          </a:bodyPr>
          <a:lstStyle/>
          <a:p>
            <a:r>
              <a:rPr lang="ja-JP" altLang="it-IT" sz="2800" b="1" dirty="0"/>
              <a:t>プライベートツアー</a:t>
            </a:r>
            <a:r>
              <a:rPr lang="it-IT" altLang="ja-JP" sz="2800" b="1" dirty="0"/>
              <a:t> : </a:t>
            </a:r>
            <a:r>
              <a:rPr lang="ja-JP" altLang="it-IT" sz="2800" b="1" dirty="0"/>
              <a:t>概要</a:t>
            </a:r>
            <a:r>
              <a:rPr lang="it-IT" altLang="ja-JP" sz="2800" b="1" dirty="0"/>
              <a:t>	</a:t>
            </a:r>
            <a:endParaRPr lang="it-IT" sz="28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822840016"/>
              </p:ext>
            </p:extLst>
          </p:nvPr>
        </p:nvGraphicFramePr>
        <p:xfrm>
          <a:off x="838201" y="978004"/>
          <a:ext cx="10544338" cy="5793988"/>
        </p:xfrm>
        <a:graphic>
          <a:graphicData uri="http://schemas.openxmlformats.org/drawingml/2006/table">
            <a:tbl>
              <a:tblPr firstRow="1" firstCol="1">
                <a:solidFill>
                  <a:schemeClr val="accent6">
                    <a:lumMod val="60000"/>
                    <a:lumOff val="40000"/>
                  </a:schemeClr>
                </a:solidFill>
                <a:tableStyleId>{93296810-A885-4BE3-A3E7-6D5BEEA58F35}</a:tableStyleId>
              </a:tblPr>
              <a:tblGrid>
                <a:gridCol w="1702868">
                  <a:extLst>
                    <a:ext uri="{9D8B030D-6E8A-4147-A177-3AD203B41FA5}">
                      <a16:colId xmlns="" xmlns:a16="http://schemas.microsoft.com/office/drawing/2014/main" val="2332763243"/>
                    </a:ext>
                  </a:extLst>
                </a:gridCol>
                <a:gridCol w="7041470">
                  <a:extLst>
                    <a:ext uri="{9D8B030D-6E8A-4147-A177-3AD203B41FA5}">
                      <a16:colId xmlns="" xmlns:a16="http://schemas.microsoft.com/office/drawing/2014/main" val="4259595782"/>
                    </a:ext>
                  </a:extLst>
                </a:gridCol>
                <a:gridCol w="1800000">
                  <a:extLst>
                    <a:ext uri="{9D8B030D-6E8A-4147-A177-3AD203B41FA5}">
                      <a16:colId xmlns="" xmlns:a16="http://schemas.microsoft.com/office/drawing/2014/main" val="2899409718"/>
                    </a:ext>
                  </a:extLst>
                </a:gridCol>
              </a:tblGrid>
              <a:tr h="429508">
                <a:tc>
                  <a:txBody>
                    <a:bodyPr/>
                    <a:lstStyle/>
                    <a:p>
                      <a:r>
                        <a:rPr lang="it-IT" sz="1800" b="1" kern="1200" dirty="0">
                          <a:solidFill>
                            <a:schemeClr val="lt1"/>
                          </a:solidFill>
                          <a:effectLst/>
                        </a:rPr>
                        <a:t>CITY</a:t>
                      </a:r>
                      <a:endParaRPr lang="it-IT" dirty="0"/>
                    </a:p>
                  </a:txBody>
                  <a:tcPr anchor="ctr"/>
                </a:tc>
                <a:tc>
                  <a:txBody>
                    <a:bodyPr/>
                    <a:lstStyle/>
                    <a:p>
                      <a:pPr algn="l"/>
                      <a:r>
                        <a:rPr lang="ja-JP" altLang="it-IT" b="1" dirty="0">
                          <a:effectLst/>
                        </a:rPr>
                        <a:t>ツアー</a:t>
                      </a:r>
                    </a:p>
                  </a:txBody>
                  <a:tcPr marL="38100" marR="38100" marT="38100" marB="38100" anchor="ctr"/>
                </a:tc>
                <a:tc>
                  <a:txBody>
                    <a:bodyPr/>
                    <a:lstStyle/>
                    <a:p>
                      <a:pPr algn="l"/>
                      <a:r>
                        <a:rPr lang="ja-JP" altLang="it-IT" b="1" dirty="0">
                          <a:effectLst/>
                        </a:rPr>
                        <a:t>お一人様料金</a:t>
                      </a:r>
                    </a:p>
                  </a:txBody>
                  <a:tcPr marL="38100" marR="38100" marT="38100" marB="38100" anchor="ctr"/>
                </a:tc>
                <a:extLst>
                  <a:ext uri="{0D108BD9-81ED-4DB2-BD59-A6C34878D82A}">
                    <a16:rowId xmlns="" xmlns:a16="http://schemas.microsoft.com/office/drawing/2014/main" val="1537604"/>
                  </a:ext>
                </a:extLst>
              </a:tr>
              <a:tr h="365760">
                <a:tc rowSpan="7">
                  <a:txBody>
                    <a:bodyPr/>
                    <a:lstStyle/>
                    <a:p>
                      <a:r>
                        <a:rPr lang="ja-JP" altLang="it-IT" sz="2400" b="1" kern="1200" dirty="0">
                          <a:solidFill>
                            <a:schemeClr val="tx1"/>
                          </a:solidFill>
                          <a:effectLst/>
                          <a:latin typeface="+mj-ea"/>
                          <a:ea typeface="+mj-ea"/>
                        </a:rPr>
                        <a:t>ローマ</a:t>
                      </a:r>
                      <a:endParaRPr lang="en-US" altLang="ja-JP" sz="2400" b="1" kern="1200" dirty="0">
                        <a:solidFill>
                          <a:schemeClr val="tx1"/>
                        </a:solidFill>
                        <a:effectLst/>
                        <a:latin typeface="+mj-ea"/>
                        <a:ea typeface="+mj-ea"/>
                      </a:endParaRPr>
                    </a:p>
                    <a:p>
                      <a:endParaRPr lang="it-IT" altLang="ja-JP" sz="1800" b="1" kern="1200" dirty="0">
                        <a:solidFill>
                          <a:schemeClr val="tx1"/>
                        </a:solidFill>
                        <a:effectLst/>
                        <a:latin typeface="+mj-ea"/>
                        <a:ea typeface="+mj-ea"/>
                      </a:endParaRPr>
                    </a:p>
                    <a:p>
                      <a:r>
                        <a:rPr lang="ja-JP" altLang="en-US" sz="1400" b="0" dirty="0">
                          <a:solidFill>
                            <a:schemeClr val="tx1"/>
                          </a:solidFill>
                          <a:latin typeface="+mj-ea"/>
                          <a:ea typeface="+mj-ea"/>
                        </a:rPr>
                        <a:t>ツアー番号：</a:t>
                      </a:r>
                      <a:r>
                        <a:rPr lang="it-IT" sz="1400" b="0" dirty="0">
                          <a:solidFill>
                            <a:schemeClr val="tx1"/>
                          </a:solidFill>
                          <a:latin typeface="+mj-ea"/>
                          <a:ea typeface="+mj-ea"/>
                        </a:rPr>
                        <a:t>TR001TRRR</a:t>
                      </a:r>
                      <a:endParaRPr lang="it-IT" sz="1600" b="0" dirty="0">
                        <a:solidFill>
                          <a:schemeClr val="tx1"/>
                        </a:solidFill>
                        <a:latin typeface="+mj-ea"/>
                        <a:ea typeface="+mj-ea"/>
                      </a:endParaRPr>
                    </a:p>
                  </a:txBody>
                  <a:tcPr anchor="ctr"/>
                </a:tc>
                <a:tc>
                  <a:txBody>
                    <a:bodyPr/>
                    <a:lstStyle/>
                    <a:p>
                      <a:pPr marL="0" indent="0">
                        <a:buFontTx/>
                        <a:buNone/>
                      </a:pPr>
                      <a:r>
                        <a:rPr lang="ja-JP" altLang="it-IT" dirty="0">
                          <a:effectLst/>
                        </a:rPr>
                        <a:t>バチカン観光</a:t>
                      </a:r>
                    </a:p>
                  </a:txBody>
                  <a:tcPr marL="38100" marR="38100" marT="38100" marB="38100" anchor="ctr"/>
                </a:tc>
                <a:tc>
                  <a:txBody>
                    <a:bodyPr/>
                    <a:lstStyle/>
                    <a:p>
                      <a:pPr algn="r"/>
                      <a:r>
                        <a:rPr lang="it-IT" b="1" dirty="0">
                          <a:solidFill>
                            <a:srgbClr val="009900"/>
                          </a:solidFill>
                          <a:effectLst/>
                        </a:rPr>
                        <a:t>€ 200.00</a:t>
                      </a:r>
                    </a:p>
                  </a:txBody>
                  <a:tcPr marL="38100" marR="38100" marT="38100" marB="38100" anchor="ctr"/>
                </a:tc>
                <a:extLst>
                  <a:ext uri="{0D108BD9-81ED-4DB2-BD59-A6C34878D82A}">
                    <a16:rowId xmlns="" xmlns:a16="http://schemas.microsoft.com/office/drawing/2014/main" val="4251940840"/>
                  </a:ext>
                </a:extLst>
              </a:tr>
              <a:tr h="365760">
                <a:tc vMerge="1">
                  <a:txBody>
                    <a:bodyPr/>
                    <a:lstStyle/>
                    <a:p>
                      <a:endParaRPr lang="it-IT" dirty="0"/>
                    </a:p>
                  </a:txBody>
                  <a:tcPr/>
                </a:tc>
                <a:tc>
                  <a:txBody>
                    <a:bodyPr/>
                    <a:lstStyle/>
                    <a:p>
                      <a:pPr marL="0" indent="0">
                        <a:buFontTx/>
                        <a:buNone/>
                      </a:pPr>
                      <a:r>
                        <a:rPr lang="ja-JP" altLang="it-IT" dirty="0">
                          <a:effectLst/>
                        </a:rPr>
                        <a:t>ショッピングツアー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€ 50.00</a:t>
                      </a:r>
                    </a:p>
                  </a:txBody>
                  <a:tcPr marL="38100" marR="38100" marT="38100" marB="38100" anchor="ctr"/>
                </a:tc>
                <a:extLst>
                  <a:ext uri="{0D108BD9-81ED-4DB2-BD59-A6C34878D82A}">
                    <a16:rowId xmlns="" xmlns:a16="http://schemas.microsoft.com/office/drawing/2014/main" val="3871007248"/>
                  </a:ext>
                </a:extLst>
              </a:tr>
              <a:tr h="365760">
                <a:tc vMerge="1">
                  <a:txBody>
                    <a:bodyPr/>
                    <a:lstStyle/>
                    <a:p>
                      <a:endParaRPr lang="it-IT" dirty="0"/>
                    </a:p>
                  </a:txBody>
                  <a:tcPr anchor="ctr"/>
                </a:tc>
                <a:tc>
                  <a:txBody>
                    <a:bodyPr/>
                    <a:lstStyle/>
                    <a:p>
                      <a:pPr marL="0" indent="0">
                        <a:buFontTx/>
                        <a:buNone/>
                      </a:pPr>
                      <a:r>
                        <a:rPr lang="ja-JP" altLang="it-IT" dirty="0">
                          <a:effectLst/>
                        </a:rPr>
                        <a:t>チボリ半日観光</a:t>
                      </a:r>
                      <a:endParaRPr lang="it-IT" altLang="ja-JP" dirty="0">
                        <a:effectLst/>
                      </a:endParaRPr>
                    </a:p>
                  </a:txBody>
                  <a:tcPr marL="38100" marR="38100" marT="38100" marB="38100" anchor="ctr"/>
                </a:tc>
                <a:tc>
                  <a:txBody>
                    <a:bodyPr/>
                    <a:lstStyle/>
                    <a:p>
                      <a:pPr algn="r"/>
                      <a:r>
                        <a:rPr lang="it-IT" b="1" dirty="0">
                          <a:solidFill>
                            <a:srgbClr val="009900"/>
                          </a:solidFill>
                          <a:effectLst/>
                        </a:rPr>
                        <a:t>€ 280.00</a:t>
                      </a:r>
                    </a:p>
                  </a:txBody>
                  <a:tcPr marL="38100" marR="38100" marT="38100" marB="38100" anchor="ctr"/>
                </a:tc>
                <a:extLst>
                  <a:ext uri="{0D108BD9-81ED-4DB2-BD59-A6C34878D82A}">
                    <a16:rowId xmlns="" xmlns:a16="http://schemas.microsoft.com/office/drawing/2014/main" val="2599905812"/>
                  </a:ext>
                </a:extLst>
              </a:tr>
              <a:tr h="365760">
                <a:tc vMerge="1">
                  <a:txBody>
                    <a:bodyPr/>
                    <a:lstStyle/>
                    <a:p>
                      <a:endParaRPr lang="it-IT" dirty="0"/>
                    </a:p>
                  </a:txBody>
                  <a:tcPr anchor="ctr"/>
                </a:tc>
                <a:tc>
                  <a:txBody>
                    <a:bodyPr/>
                    <a:lstStyle/>
                    <a:p>
                      <a:pPr marL="0" indent="0">
                        <a:buFontTx/>
                        <a:buNone/>
                      </a:pPr>
                      <a:r>
                        <a:rPr lang="ja-JP" altLang="it-IT" dirty="0">
                          <a:effectLst/>
                        </a:rPr>
                        <a:t>列車でのアマルフィ海岸日帰りツアー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€ 465.00</a:t>
                      </a:r>
                    </a:p>
                  </a:txBody>
                  <a:tcPr marL="38100" marR="38100" marT="38100" marB="38100" anchor="ctr"/>
                </a:tc>
                <a:extLst>
                  <a:ext uri="{0D108BD9-81ED-4DB2-BD59-A6C34878D82A}">
                    <a16:rowId xmlns="" xmlns:a16="http://schemas.microsoft.com/office/drawing/2014/main" val="889443570"/>
                  </a:ext>
                </a:extLst>
              </a:tr>
              <a:tr h="365760">
                <a:tc vMerge="1">
                  <a:txBody>
                    <a:bodyPr/>
                    <a:lstStyle/>
                    <a:p>
                      <a:endParaRPr lang="it-IT" dirty="0"/>
                    </a:p>
                  </a:txBody>
                  <a:tcPr anchor="ctr"/>
                </a:tc>
                <a:tc>
                  <a:txBody>
                    <a:bodyPr/>
                    <a:lstStyle/>
                    <a:p>
                      <a:pPr marL="0" indent="0">
                        <a:buFontTx/>
                        <a:buNone/>
                      </a:pPr>
                      <a:r>
                        <a:rPr lang="ja-JP" altLang="it-IT" dirty="0">
                          <a:effectLst/>
                        </a:rPr>
                        <a:t>列車でのフィレンツェ日帰りツアー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€ 185.00</a:t>
                      </a:r>
                    </a:p>
                  </a:txBody>
                  <a:tcPr marL="38100" marR="38100" marT="38100" marB="38100" anchor="ctr"/>
                </a:tc>
                <a:extLst>
                  <a:ext uri="{0D108BD9-81ED-4DB2-BD59-A6C34878D82A}">
                    <a16:rowId xmlns="" xmlns:a16="http://schemas.microsoft.com/office/drawing/2014/main" val="2606078350"/>
                  </a:ext>
                </a:extLst>
              </a:tr>
              <a:tr h="365760">
                <a:tc vMerge="1">
                  <a:txBody>
                    <a:bodyPr/>
                    <a:lstStyle/>
                    <a:p>
                      <a:endParaRPr lang="it-IT" dirty="0"/>
                    </a:p>
                  </a:txBody>
                  <a:tcPr anchor="ctr"/>
                </a:tc>
                <a:tc>
                  <a:txBody>
                    <a:bodyPr/>
                    <a:lstStyle/>
                    <a:p>
                      <a:pPr marL="0" indent="0">
                        <a:buFontTx/>
                        <a:buNone/>
                      </a:pPr>
                      <a:r>
                        <a:rPr lang="ja-JP" altLang="it-IT" dirty="0">
                          <a:effectLst/>
                        </a:rPr>
                        <a:t>列車でのナポリ、ポンペイ日帰りツアー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€ 285.00</a:t>
                      </a:r>
                    </a:p>
                  </a:txBody>
                  <a:tcPr marL="38100" marR="38100" marT="38100" marB="38100" anchor="ctr"/>
                </a:tc>
                <a:extLst>
                  <a:ext uri="{0D108BD9-81ED-4DB2-BD59-A6C34878D82A}">
                    <a16:rowId xmlns="" xmlns:a16="http://schemas.microsoft.com/office/drawing/2014/main" val="342326528"/>
                  </a:ext>
                </a:extLst>
              </a:tr>
              <a:tr h="365760">
                <a:tc vMerge="1">
                  <a:txBody>
                    <a:bodyPr/>
                    <a:lstStyle/>
                    <a:p>
                      <a:endParaRPr lang="it-IT" dirty="0"/>
                    </a:p>
                  </a:txBody>
                  <a:tcPr anchor="ctr"/>
                </a:tc>
                <a:tc>
                  <a:txBody>
                    <a:bodyPr/>
                    <a:lstStyle/>
                    <a:p>
                      <a:pPr marL="0" indent="0">
                        <a:buFontTx/>
                        <a:buNone/>
                      </a:pPr>
                      <a:r>
                        <a:rPr lang="ja-JP" altLang="it-IT" dirty="0">
                          <a:effectLst/>
                        </a:rPr>
                        <a:t>チビタディバーニョレッジョ、オルビエト日帰りツアー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€ 420.00</a:t>
                      </a:r>
                    </a:p>
                  </a:txBody>
                  <a:tcPr marL="38100" marR="38100" marT="38100" marB="38100" anchor="ctr"/>
                </a:tc>
                <a:extLst>
                  <a:ext uri="{0D108BD9-81ED-4DB2-BD59-A6C34878D82A}">
                    <a16:rowId xmlns="" xmlns:a16="http://schemas.microsoft.com/office/drawing/2014/main" val="1546572679"/>
                  </a:ext>
                </a:extLst>
              </a:tr>
              <a:tr h="261257">
                <a:tc rowSpan="5">
                  <a:txBody>
                    <a:bodyPr/>
                    <a:lstStyle/>
                    <a:p>
                      <a:r>
                        <a:rPr lang="ja-JP" altLang="it-IT" sz="1800" dirty="0">
                          <a:latin typeface="+mj-ea"/>
                          <a:ea typeface="+mj-ea"/>
                        </a:rPr>
                        <a:t>フィレンツェ</a:t>
                      </a:r>
                      <a:endParaRPr lang="en-US" altLang="ja-JP" sz="1800" dirty="0">
                        <a:latin typeface="+mj-ea"/>
                        <a:ea typeface="+mj-ea"/>
                      </a:endParaRPr>
                    </a:p>
                    <a:p>
                      <a:endParaRPr lang="en-US" altLang="ja-JP" sz="1400" dirty="0">
                        <a:latin typeface="+mj-ea"/>
                        <a:ea typeface="+mj-ea"/>
                      </a:endParaRPr>
                    </a:p>
                    <a:p>
                      <a:r>
                        <a:rPr lang="ja-JP" altLang="en-US" sz="1400" b="0" dirty="0">
                          <a:latin typeface="+mj-ea"/>
                          <a:ea typeface="+mj-ea"/>
                        </a:rPr>
                        <a:t>ツアー番号：</a:t>
                      </a:r>
                      <a:endParaRPr lang="it-IT" altLang="ja-JP" sz="1400" b="0" dirty="0">
                        <a:latin typeface="+mj-ea"/>
                        <a:ea typeface="+mj-ea"/>
                      </a:endParaRPr>
                    </a:p>
                    <a:p>
                      <a:r>
                        <a:rPr lang="it-IT" sz="1400" b="0" dirty="0">
                          <a:latin typeface="Yu Gothic Light" panose="020B0300000000000000" pitchFamily="34" charset="-128"/>
                          <a:ea typeface="Yu Gothic Light" panose="020B0300000000000000" pitchFamily="34" charset="-128"/>
                        </a:rPr>
                        <a:t>TR001TRFR</a:t>
                      </a:r>
                    </a:p>
                  </a:txBody>
                  <a:tcPr anchor="ctr"/>
                </a:tc>
                <a:tc>
                  <a:txBody>
                    <a:bodyPr/>
                    <a:lstStyle/>
                    <a:p>
                      <a:pPr marL="0" indent="0">
                        <a:buFontTx/>
                        <a:buNone/>
                      </a:pPr>
                      <a:r>
                        <a:rPr lang="ja-JP" altLang="it-IT" dirty="0">
                          <a:effectLst/>
                        </a:rPr>
                        <a:t>ショッピングツアー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€ 55.00</a:t>
                      </a:r>
                    </a:p>
                  </a:txBody>
                  <a:tcPr marL="38100" marR="38100" marT="38100" marB="38100" anchor="ctr"/>
                </a:tc>
                <a:extLst>
                  <a:ext uri="{0D108BD9-81ED-4DB2-BD59-A6C34878D82A}">
                    <a16:rowId xmlns="" xmlns:a16="http://schemas.microsoft.com/office/drawing/2014/main" val="1804120224"/>
                  </a:ext>
                </a:extLst>
              </a:tr>
              <a:tr h="365760">
                <a:tc vMerge="1">
                  <a:txBody>
                    <a:bodyPr/>
                    <a:lstStyle/>
                    <a:p>
                      <a:endParaRPr lang="it-IT" b="1" dirty="0"/>
                    </a:p>
                  </a:txBody>
                  <a:tcPr anchor="ctr"/>
                </a:tc>
                <a:tc>
                  <a:txBody>
                    <a:bodyPr/>
                    <a:lstStyle/>
                    <a:p>
                      <a:pPr marL="0" indent="0">
                        <a:buFontTx/>
                        <a:buNone/>
                      </a:pPr>
                      <a:r>
                        <a:rPr lang="ja-JP" altLang="it-IT" dirty="0">
                          <a:effectLst/>
                        </a:rPr>
                        <a:t>ピサ半日観光</a:t>
                      </a:r>
                      <a:endParaRPr lang="it-IT" altLang="ja-JP" dirty="0">
                        <a:effectLst/>
                      </a:endParaRPr>
                    </a:p>
                  </a:txBody>
                  <a:tcPr marL="38100" marR="38100" marT="38100" marB="38100" anchor="ctr"/>
                </a:tc>
                <a:tc>
                  <a:txBody>
                    <a:bodyPr/>
                    <a:lstStyle/>
                    <a:p>
                      <a:pPr algn="r"/>
                      <a:r>
                        <a:rPr lang="it-IT" b="1" dirty="0">
                          <a:solidFill>
                            <a:srgbClr val="009900"/>
                          </a:solidFill>
                          <a:effectLst/>
                        </a:rPr>
                        <a:t>€ 240.00</a:t>
                      </a:r>
                    </a:p>
                  </a:txBody>
                  <a:tcPr marL="38100" marR="38100" marT="38100" marB="38100" anchor="ctr"/>
                </a:tc>
                <a:extLst>
                  <a:ext uri="{0D108BD9-81ED-4DB2-BD59-A6C34878D82A}">
                    <a16:rowId xmlns="" xmlns:a16="http://schemas.microsoft.com/office/drawing/2014/main" val="1700437717"/>
                  </a:ext>
                </a:extLst>
              </a:tr>
              <a:tr h="365760">
                <a:tc vMerge="1">
                  <a:txBody>
                    <a:bodyPr/>
                    <a:lstStyle/>
                    <a:p>
                      <a:endParaRPr lang="it-IT" b="1" dirty="0"/>
                    </a:p>
                  </a:txBody>
                  <a:tcPr anchor="ctr"/>
                </a:tc>
                <a:tc>
                  <a:txBody>
                    <a:bodyPr/>
                    <a:lstStyle/>
                    <a:p>
                      <a:pPr marL="0" indent="0">
                        <a:buFontTx/>
                        <a:buNone/>
                      </a:pPr>
                      <a:r>
                        <a:rPr lang="ja-JP" altLang="it-IT" dirty="0">
                          <a:effectLst/>
                        </a:rPr>
                        <a:t>シエナ半日ツアー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€ 250.00</a:t>
                      </a:r>
                    </a:p>
                  </a:txBody>
                  <a:tcPr marL="38100" marR="38100" marT="38100" marB="38100" anchor="ctr"/>
                </a:tc>
                <a:extLst>
                  <a:ext uri="{0D108BD9-81ED-4DB2-BD59-A6C34878D82A}">
                    <a16:rowId xmlns="" xmlns:a16="http://schemas.microsoft.com/office/drawing/2014/main" val="3486050963"/>
                  </a:ext>
                </a:extLst>
              </a:tr>
              <a:tr h="365760">
                <a:tc vMerge="1">
                  <a:txBody>
                    <a:bodyPr/>
                    <a:lstStyle/>
                    <a:p>
                      <a:endParaRPr lang="it-IT" b="1" dirty="0"/>
                    </a:p>
                  </a:txBody>
                  <a:tcPr anchor="ctr"/>
                </a:tc>
                <a:tc>
                  <a:txBody>
                    <a:bodyPr/>
                    <a:lstStyle/>
                    <a:p>
                      <a:pPr marL="0" indent="0">
                        <a:buFontTx/>
                        <a:buNone/>
                      </a:pPr>
                      <a:r>
                        <a:rPr lang="ja-JP" altLang="it-IT" dirty="0">
                          <a:effectLst/>
                        </a:rPr>
                        <a:t>列車でのベニス日帰りツアー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€ 365.00</a:t>
                      </a:r>
                    </a:p>
                  </a:txBody>
                  <a:tcPr marL="38100" marR="38100" marT="38100" marB="38100" anchor="ctr"/>
                </a:tc>
                <a:extLst>
                  <a:ext uri="{0D108BD9-81ED-4DB2-BD59-A6C34878D82A}">
                    <a16:rowId xmlns="" xmlns:a16="http://schemas.microsoft.com/office/drawing/2014/main" val="3511820657"/>
                  </a:ext>
                </a:extLst>
              </a:tr>
              <a:tr h="313509">
                <a:tc vMerge="1">
                  <a:txBody>
                    <a:bodyPr/>
                    <a:lstStyle/>
                    <a:p>
                      <a:endParaRPr lang="it-IT" b="1" dirty="0"/>
                    </a:p>
                  </a:txBody>
                  <a:tcPr anchor="ctr"/>
                </a:tc>
                <a:tc>
                  <a:txBody>
                    <a:bodyPr/>
                    <a:lstStyle/>
                    <a:p>
                      <a:pPr marL="0" indent="0">
                        <a:buFontTx/>
                        <a:buNone/>
                      </a:pPr>
                      <a:r>
                        <a:rPr lang="ja-JP" altLang="it-IT" dirty="0">
                          <a:effectLst/>
                        </a:rPr>
                        <a:t>列車でのローマ日帰りツアー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€ 265.00</a:t>
                      </a:r>
                    </a:p>
                  </a:txBody>
                  <a:tcPr marL="38100" marR="38100" marT="38100" marB="38100" anchor="ctr"/>
                </a:tc>
                <a:extLst>
                  <a:ext uri="{0D108BD9-81ED-4DB2-BD59-A6C34878D82A}">
                    <a16:rowId xmlns="" xmlns:a16="http://schemas.microsoft.com/office/drawing/2014/main" val="421650049"/>
                  </a:ext>
                </a:extLst>
              </a:tr>
              <a:tr h="313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sz="2400" b="1" kern="1200" dirty="0">
                          <a:solidFill>
                            <a:schemeClr val="tx1"/>
                          </a:solidFill>
                          <a:effectLst/>
                          <a:latin typeface="+mj-ea"/>
                          <a:ea typeface="+mj-ea"/>
                        </a:rPr>
                        <a:t>ベニス</a:t>
                      </a:r>
                      <a:endParaRPr lang="en-US" altLang="ja-JP" sz="2400" b="1" kern="1200" dirty="0">
                        <a:solidFill>
                          <a:schemeClr val="tx1"/>
                        </a:solidFill>
                        <a:effectLst/>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b="1" kern="1200" dirty="0">
                        <a:solidFill>
                          <a:schemeClr val="tx1"/>
                        </a:solidFill>
                        <a:effectLst/>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kern="1200" dirty="0">
                          <a:solidFill>
                            <a:schemeClr val="tx1"/>
                          </a:solidFill>
                          <a:effectLst/>
                          <a:latin typeface="+mj-ea"/>
                          <a:ea typeface="+mj-ea"/>
                        </a:rPr>
                        <a:t>ツアー番号：</a:t>
                      </a:r>
                      <a:endParaRPr lang="it-IT" altLang="ja-JP" sz="1400" b="0" kern="1200" dirty="0">
                        <a:solidFill>
                          <a:schemeClr val="tx1"/>
                        </a:solidFill>
                        <a:effectLst/>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latin typeface="Yu Gothic Light" panose="020B0300000000000000" pitchFamily="34" charset="-128"/>
                          <a:ea typeface="Yu Gothic Light" panose="020B0300000000000000" pitchFamily="34" charset="-128"/>
                        </a:rPr>
                        <a:t>TR001TRVR</a:t>
                      </a:r>
                    </a:p>
                  </a:txBody>
                  <a:tcPr anchor="ctr"/>
                </a:tc>
                <a:tc>
                  <a:txBody>
                    <a:bodyPr/>
                    <a:lstStyle/>
                    <a:p>
                      <a:pPr marL="0" indent="0">
                        <a:buFontTx/>
                        <a:buNone/>
                      </a:pPr>
                      <a:r>
                        <a:rPr lang="ja-JP" altLang="it-IT" dirty="0">
                          <a:effectLst/>
                        </a:rPr>
                        <a:t>ゴンドラ</a:t>
                      </a:r>
                      <a:r>
                        <a:rPr lang="it-IT" altLang="ja-JP" baseline="0" dirty="0">
                          <a:effectLst/>
                        </a:rPr>
                        <a:t> </a:t>
                      </a:r>
                      <a:r>
                        <a:rPr lang="ja-JP" altLang="it-IT" baseline="0" dirty="0">
                          <a:effectLst/>
                        </a:rPr>
                        <a:t>ライド</a:t>
                      </a:r>
                      <a:endParaRPr lang="it-IT" altLang="ja-JP" dirty="0">
                        <a:effectLst/>
                      </a:endParaRPr>
                    </a:p>
                  </a:txBody>
                  <a:tcPr marL="38100" marR="38100" marT="38100" marB="38100" anchor="ctr"/>
                </a:tc>
                <a:tc>
                  <a:txBody>
                    <a:bodyPr/>
                    <a:lstStyle/>
                    <a:p>
                      <a:pPr algn="r"/>
                      <a:r>
                        <a:rPr lang="it-IT" b="1" dirty="0">
                          <a:solidFill>
                            <a:srgbClr val="009900"/>
                          </a:solidFill>
                          <a:effectLst/>
                        </a:rPr>
                        <a:t>€ 65.00</a:t>
                      </a:r>
                    </a:p>
                  </a:txBody>
                  <a:tcPr marL="38100" marR="38100" marT="38100" marB="38100" anchor="ctr"/>
                </a:tc>
                <a:extLst>
                  <a:ext uri="{0D108BD9-81ED-4DB2-BD59-A6C34878D82A}">
                    <a16:rowId xmlns="" xmlns:a16="http://schemas.microsoft.com/office/drawing/2014/main" val="833798367"/>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21</a:t>
            </a:fld>
            <a:endParaRPr lang="it-IT"/>
          </a:p>
        </p:txBody>
      </p:sp>
    </p:spTree>
    <p:extLst>
      <p:ext uri="{BB962C8B-B14F-4D97-AF65-F5344CB8AC3E}">
        <p14:creationId xmlns:p14="http://schemas.microsoft.com/office/powerpoint/2010/main" val="21692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515600" cy="446638"/>
          </a:xfrm>
        </p:spPr>
        <p:txBody>
          <a:bodyPr>
            <a:noAutofit/>
          </a:bodyPr>
          <a:lstStyle/>
          <a:p>
            <a:r>
              <a:rPr lang="ja-JP" altLang="it-IT" sz="2800" b="1" dirty="0"/>
              <a:t>プライベートツアー</a:t>
            </a:r>
            <a:endParaRPr lang="it-IT" sz="28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3744383851"/>
              </p:ext>
            </p:extLst>
          </p:nvPr>
        </p:nvGraphicFramePr>
        <p:xfrm>
          <a:off x="838200" y="1008484"/>
          <a:ext cx="10385717" cy="5367268"/>
        </p:xfrm>
        <a:graphic>
          <a:graphicData uri="http://schemas.openxmlformats.org/drawingml/2006/table">
            <a:tbl>
              <a:tblPr firstRow="1" firstCol="1">
                <a:solidFill>
                  <a:schemeClr val="accent6">
                    <a:lumMod val="60000"/>
                    <a:lumOff val="40000"/>
                  </a:schemeClr>
                </a:solidFill>
                <a:tableStyleId>{93296810-A885-4BE3-A3E7-6D5BEEA58F35}</a:tableStyleId>
              </a:tblPr>
              <a:tblGrid>
                <a:gridCol w="1741371">
                  <a:extLst>
                    <a:ext uri="{9D8B030D-6E8A-4147-A177-3AD203B41FA5}">
                      <a16:colId xmlns="" xmlns:a16="http://schemas.microsoft.com/office/drawing/2014/main" val="2332763243"/>
                    </a:ext>
                  </a:extLst>
                </a:gridCol>
                <a:gridCol w="6844346">
                  <a:extLst>
                    <a:ext uri="{9D8B030D-6E8A-4147-A177-3AD203B41FA5}">
                      <a16:colId xmlns="" xmlns:a16="http://schemas.microsoft.com/office/drawing/2014/main" val="4259595782"/>
                    </a:ext>
                  </a:extLst>
                </a:gridCol>
                <a:gridCol w="1800000">
                  <a:extLst>
                    <a:ext uri="{9D8B030D-6E8A-4147-A177-3AD203B41FA5}">
                      <a16:colId xmlns="" xmlns:a16="http://schemas.microsoft.com/office/drawing/2014/main" val="2899409718"/>
                    </a:ext>
                  </a:extLst>
                </a:gridCol>
              </a:tblGrid>
              <a:tr h="429508">
                <a:tc>
                  <a:txBody>
                    <a:bodyPr/>
                    <a:lstStyle/>
                    <a:p>
                      <a:r>
                        <a:rPr lang="it-IT" sz="1800" b="1" kern="1200" dirty="0">
                          <a:solidFill>
                            <a:schemeClr val="lt1"/>
                          </a:solidFill>
                          <a:effectLst/>
                        </a:rPr>
                        <a:t>CITY</a:t>
                      </a:r>
                      <a:endParaRPr lang="it-IT" dirty="0"/>
                    </a:p>
                  </a:txBody>
                  <a:tcPr anchor="ctr"/>
                </a:tc>
                <a:tc>
                  <a:txBody>
                    <a:bodyPr/>
                    <a:lstStyle/>
                    <a:p>
                      <a:pPr algn="l"/>
                      <a:r>
                        <a:rPr lang="ja-JP" altLang="it-IT" b="1" dirty="0">
                          <a:effectLst/>
                        </a:rPr>
                        <a:t>ツアー</a:t>
                      </a:r>
                    </a:p>
                  </a:txBody>
                  <a:tcPr marL="38100" marR="38100" marT="38100" marB="38100" anchor="ctr"/>
                </a:tc>
                <a:tc>
                  <a:txBody>
                    <a:bodyPr/>
                    <a:lstStyle/>
                    <a:p>
                      <a:pPr algn="l"/>
                      <a:r>
                        <a:rPr lang="ja-JP" altLang="it-IT" b="1" dirty="0">
                          <a:effectLst/>
                        </a:rPr>
                        <a:t>お一人様料金</a:t>
                      </a:r>
                    </a:p>
                  </a:txBody>
                  <a:tcPr marL="38100" marR="38100" marT="38100" marB="38100" anchor="ctr"/>
                </a:tc>
                <a:extLst>
                  <a:ext uri="{0D108BD9-81ED-4DB2-BD59-A6C34878D82A}">
                    <a16:rowId xmlns="" xmlns:a16="http://schemas.microsoft.com/office/drawing/2014/main" val="1537604"/>
                  </a:ext>
                </a:extLst>
              </a:tr>
              <a:tr h="36576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sz="1800" b="1" dirty="0">
                          <a:latin typeface="+mj-ea"/>
                          <a:ea typeface="+mj-ea"/>
                        </a:rPr>
                        <a:t>ミラノ</a:t>
                      </a:r>
                      <a:endParaRPr lang="en-US" altLang="ja-JP" sz="18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mj-ea"/>
                          <a:ea typeface="+mj-ea"/>
                        </a:rPr>
                        <a:t>ツアー番号：</a:t>
                      </a:r>
                      <a:endParaRPr lang="it-IT" altLang="ja-JP" sz="1400" b="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dirty="0">
                          <a:latin typeface="+mj-ea"/>
                          <a:ea typeface="+mj-ea"/>
                        </a:rPr>
                        <a:t>TR001TRMR</a:t>
                      </a:r>
                    </a:p>
                  </a:txBody>
                  <a:tcPr anchor="ctr"/>
                </a:tc>
                <a:tc>
                  <a:txBody>
                    <a:bodyPr/>
                    <a:lstStyle/>
                    <a:p>
                      <a:pPr marL="0" indent="0">
                        <a:buFontTx/>
                        <a:buNone/>
                      </a:pPr>
                      <a:r>
                        <a:rPr lang="ja-JP" altLang="it-IT" dirty="0">
                          <a:effectLst/>
                        </a:rPr>
                        <a:t>ショッピングツアー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€ 60.00</a:t>
                      </a:r>
                    </a:p>
                  </a:txBody>
                  <a:tcPr marL="38100" marR="38100" marT="38100" marB="38100" anchor="ctr"/>
                </a:tc>
                <a:extLst>
                  <a:ext uri="{0D108BD9-81ED-4DB2-BD59-A6C34878D82A}">
                    <a16:rowId xmlns="" xmlns:a16="http://schemas.microsoft.com/office/drawing/2014/main" val="1804120224"/>
                  </a:ext>
                </a:extLst>
              </a:tr>
              <a:tr h="365760">
                <a:tc vMerge="1">
                  <a:txBody>
                    <a:bodyPr/>
                    <a:lstStyle/>
                    <a:p>
                      <a:endParaRPr lang="it-IT" b="1" dirty="0"/>
                    </a:p>
                  </a:txBody>
                  <a:tcPr anchor="ctr"/>
                </a:tc>
                <a:tc>
                  <a:txBody>
                    <a:bodyPr/>
                    <a:lstStyle/>
                    <a:p>
                      <a:pPr marL="0" indent="0">
                        <a:buFontTx/>
                        <a:buNone/>
                      </a:pPr>
                      <a:r>
                        <a:rPr lang="ja-JP" altLang="it-IT" dirty="0">
                          <a:effectLst/>
                        </a:rPr>
                        <a:t>コモ湖半日観光</a:t>
                      </a:r>
                      <a:endParaRPr lang="it-IT" altLang="ja-JP" dirty="0">
                        <a:effectLst/>
                      </a:endParaRPr>
                    </a:p>
                  </a:txBody>
                  <a:tcPr marL="38100" marR="38100" marT="38100" marB="38100" anchor="ctr"/>
                </a:tc>
                <a:tc>
                  <a:txBody>
                    <a:bodyPr/>
                    <a:lstStyle/>
                    <a:p>
                      <a:pPr algn="r"/>
                      <a:r>
                        <a:rPr lang="it-IT" b="1" dirty="0">
                          <a:solidFill>
                            <a:srgbClr val="009900"/>
                          </a:solidFill>
                          <a:effectLst/>
                        </a:rPr>
                        <a:t>€ 400.00</a:t>
                      </a:r>
                    </a:p>
                  </a:txBody>
                  <a:tcPr marL="38100" marR="38100" marT="38100" marB="38100" anchor="ctr"/>
                </a:tc>
                <a:extLst>
                  <a:ext uri="{0D108BD9-81ED-4DB2-BD59-A6C34878D82A}">
                    <a16:rowId xmlns="" xmlns:a16="http://schemas.microsoft.com/office/drawing/2014/main" val="1700437717"/>
                  </a:ext>
                </a:extLst>
              </a:tr>
              <a:tr h="365760">
                <a:tc vMerge="1">
                  <a:txBody>
                    <a:bodyPr/>
                    <a:lstStyle/>
                    <a:p>
                      <a:endParaRPr lang="it-IT" b="1" dirty="0"/>
                    </a:p>
                  </a:txBody>
                  <a:tcPr anchor="ctr"/>
                </a:tc>
                <a:tc>
                  <a:txBody>
                    <a:bodyPr/>
                    <a:lstStyle/>
                    <a:p>
                      <a:pPr marL="0" indent="0">
                        <a:buFontTx/>
                        <a:buNone/>
                      </a:pPr>
                      <a:r>
                        <a:rPr lang="ja-JP" altLang="it-IT" dirty="0">
                          <a:effectLst/>
                        </a:rPr>
                        <a:t>列車でのベニス日帰りツアー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€ 350.00</a:t>
                      </a:r>
                    </a:p>
                  </a:txBody>
                  <a:tcPr marL="38100" marR="38100" marT="38100" marB="38100" anchor="ctr"/>
                </a:tc>
                <a:extLst>
                  <a:ext uri="{0D108BD9-81ED-4DB2-BD59-A6C34878D82A}">
                    <a16:rowId xmlns="" xmlns:a16="http://schemas.microsoft.com/office/drawing/2014/main" val="3511820657"/>
                  </a:ext>
                </a:extLst>
              </a:tr>
              <a:tr h="365760">
                <a:tc vMerge="1">
                  <a:txBody>
                    <a:bodyPr/>
                    <a:lstStyle/>
                    <a:p>
                      <a:endParaRPr lang="it-IT" b="1" dirty="0"/>
                    </a:p>
                  </a:txBody>
                  <a:tcPr anchor="ctr"/>
                </a:tc>
                <a:tc>
                  <a:txBody>
                    <a:bodyPr/>
                    <a:lstStyle/>
                    <a:p>
                      <a:pPr marL="0" indent="0">
                        <a:buFontTx/>
                        <a:buNone/>
                      </a:pPr>
                      <a:r>
                        <a:rPr lang="ja-JP" altLang="it-IT" dirty="0">
                          <a:effectLst/>
                        </a:rPr>
                        <a:t>列車でのフィレンツェ日帰りツアー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€ 185.00</a:t>
                      </a:r>
                    </a:p>
                  </a:txBody>
                  <a:tcPr marL="38100" marR="38100" marT="38100" marB="38100" anchor="ctr"/>
                </a:tc>
                <a:extLst>
                  <a:ext uri="{0D108BD9-81ED-4DB2-BD59-A6C34878D82A}">
                    <a16:rowId xmlns="" xmlns:a16="http://schemas.microsoft.com/office/drawing/2014/main" val="421650049"/>
                  </a:ext>
                </a:extLst>
              </a:tr>
              <a:tr h="21844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sz="1800" b="1" dirty="0">
                          <a:solidFill>
                            <a:schemeClr val="tx1"/>
                          </a:solidFill>
                          <a:latin typeface="+mj-ea"/>
                          <a:ea typeface="+mj-ea"/>
                        </a:rPr>
                        <a:t>ナポリ</a:t>
                      </a:r>
                      <a:endParaRPr lang="en-US" altLang="ja-JP" sz="1800" b="1"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mj-ea"/>
                          <a:ea typeface="+mj-ea"/>
                        </a:rPr>
                        <a:t>ツアー番号：</a:t>
                      </a:r>
                      <a:endParaRPr lang="it-IT" altLang="ja-JP" sz="1400" b="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latin typeface="+mj-ea"/>
                          <a:ea typeface="+mj-ea"/>
                        </a:rPr>
                        <a:t>TR001TRNR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ポンペイ半日観光</a:t>
                      </a:r>
                      <a:endParaRPr lang="it-IT" altLang="ja-JP" dirty="0">
                        <a:effectLst/>
                      </a:endParaRPr>
                    </a:p>
                  </a:txBody>
                  <a:tcPr marL="38100" marR="38100" marT="38100" marB="38100" anchor="ctr"/>
                </a:tc>
                <a:tc>
                  <a:txBody>
                    <a:bodyPr/>
                    <a:lstStyle/>
                    <a:p>
                      <a:pPr algn="r"/>
                      <a:r>
                        <a:rPr lang="it-IT" b="1" dirty="0">
                          <a:solidFill>
                            <a:srgbClr val="009900"/>
                          </a:solidFill>
                          <a:effectLst/>
                        </a:rPr>
                        <a:t>€ 200.00</a:t>
                      </a:r>
                    </a:p>
                  </a:txBody>
                  <a:tcPr marL="38100" marR="38100" marT="38100" marB="38100" anchor="ctr"/>
                </a:tc>
                <a:extLst>
                  <a:ext uri="{0D108BD9-81ED-4DB2-BD59-A6C34878D82A}">
                    <a16:rowId xmlns="" xmlns:a16="http://schemas.microsoft.com/office/drawing/2014/main" val="3708385610"/>
                  </a:ext>
                </a:extLst>
              </a:tr>
              <a:tr h="147320">
                <a:tc vMerge="1">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ソレント</a:t>
                      </a:r>
                      <a:r>
                        <a:rPr lang="it-IT" altLang="ja-JP" dirty="0">
                          <a:effectLst/>
                        </a:rPr>
                        <a:t>,</a:t>
                      </a:r>
                      <a:r>
                        <a:rPr lang="ja-JP" altLang="it-IT" dirty="0">
                          <a:effectLst/>
                        </a:rPr>
                        <a:t>アマルフィ海岸終日ツアー</a:t>
                      </a:r>
                      <a:endParaRPr lang="en-US" altLang="ja-JP" dirty="0">
                        <a:effectLst/>
                      </a:endParaRPr>
                    </a:p>
                  </a:txBody>
                  <a:tcPr marL="38100" marR="38100" marT="38100" marB="3810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b="1" dirty="0">
                          <a:solidFill>
                            <a:srgbClr val="009900"/>
                          </a:solidFill>
                          <a:effectLst/>
                        </a:rPr>
                        <a:t>€ 375.00</a:t>
                      </a:r>
                    </a:p>
                  </a:txBody>
                  <a:tcPr marL="38100" marR="38100" marT="38100" marB="38100" anchor="ctr"/>
                </a:tc>
                <a:extLst>
                  <a:ext uri="{0D108BD9-81ED-4DB2-BD59-A6C34878D82A}">
                    <a16:rowId xmlns="" xmlns:a16="http://schemas.microsoft.com/office/drawing/2014/main" val="444446716"/>
                  </a:ext>
                </a:extLst>
              </a:tr>
              <a:tr h="365760">
                <a:tc vMerge="1">
                  <a:txBody>
                    <a:bodyPr/>
                    <a:lstStyle/>
                    <a:p>
                      <a:endParaRPr lang="it-IT"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カプリ島終日ツアー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€ 285.00</a:t>
                      </a:r>
                    </a:p>
                  </a:txBody>
                  <a:tcPr marL="38100" marR="38100" marT="38100" marB="38100" anchor="ctr"/>
                </a:tc>
                <a:extLst>
                  <a:ext uri="{0D108BD9-81ED-4DB2-BD59-A6C34878D82A}">
                    <a16:rowId xmlns="" xmlns:a16="http://schemas.microsoft.com/office/drawing/2014/main" val="3676732277"/>
                  </a:ext>
                </a:extLst>
              </a:tr>
              <a:tr h="274320">
                <a:tc vMerge="1">
                  <a:txBody>
                    <a:bodyPr/>
                    <a:lstStyle/>
                    <a:p>
                      <a:endParaRPr lang="it-IT"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列車でのローマ日帰りツアー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€ 250.00</a:t>
                      </a:r>
                    </a:p>
                  </a:txBody>
                  <a:tcPr marL="38100" marR="38100" marT="38100" marB="38100" anchor="ctr"/>
                </a:tc>
                <a:extLst>
                  <a:ext uri="{0D108BD9-81ED-4DB2-BD59-A6C34878D82A}">
                    <a16:rowId xmlns="" xmlns:a16="http://schemas.microsoft.com/office/drawing/2014/main" val="4195013858"/>
                  </a:ext>
                </a:extLst>
              </a:tr>
              <a:tr h="27432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sz="1800" b="1" dirty="0">
                          <a:solidFill>
                            <a:schemeClr val="bg1"/>
                          </a:solidFill>
                          <a:latin typeface="+mj-ea"/>
                          <a:ea typeface="+mj-ea"/>
                        </a:rPr>
                        <a:t>パレルモ</a:t>
                      </a:r>
                      <a:endParaRPr lang="en-US" altLang="ja-JP" sz="1800" b="1" dirty="0">
                        <a:solidFill>
                          <a:schemeClr val="bg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a:solidFill>
                          <a:schemeClr val="bg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solidFill>
                            <a:schemeClr val="bg1"/>
                          </a:solidFill>
                          <a:latin typeface="+mj-ea"/>
                          <a:ea typeface="+mj-ea"/>
                        </a:rPr>
                        <a:t>ツアー番号：</a:t>
                      </a:r>
                      <a:endParaRPr lang="it-IT" altLang="ja-JP" sz="1400" b="0" dirty="0">
                        <a:solidFill>
                          <a:schemeClr val="bg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dirty="0">
                          <a:solidFill>
                            <a:schemeClr val="bg1"/>
                          </a:solidFill>
                          <a:latin typeface="+mj-ea"/>
                          <a:ea typeface="+mj-ea"/>
                        </a:rPr>
                        <a:t>TR001TRPR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モンレアーレ半日観光</a:t>
                      </a:r>
                      <a:endParaRPr lang="it-IT" altLang="ja-JP" dirty="0">
                        <a:effectLst/>
                      </a:endParaRPr>
                    </a:p>
                  </a:txBody>
                  <a:tcPr marL="38100" marR="38100" marT="38100" marB="38100" anchor="ctr"/>
                </a:tc>
                <a:tc>
                  <a:txBody>
                    <a:bodyPr/>
                    <a:lstStyle/>
                    <a:p>
                      <a:pPr algn="r"/>
                      <a:r>
                        <a:rPr lang="it-IT" b="1" dirty="0">
                          <a:solidFill>
                            <a:srgbClr val="009900"/>
                          </a:solidFill>
                          <a:effectLst/>
                        </a:rPr>
                        <a:t>€ 175.00</a:t>
                      </a:r>
                    </a:p>
                  </a:txBody>
                  <a:tcPr marL="38100" marR="38100" marT="38100" marB="38100" anchor="ctr"/>
                </a:tc>
                <a:extLst>
                  <a:ext uri="{0D108BD9-81ED-4DB2-BD59-A6C34878D82A}">
                    <a16:rowId xmlns="" xmlns:a16="http://schemas.microsoft.com/office/drawing/2014/main" val="1319606713"/>
                  </a:ext>
                </a:extLst>
              </a:tr>
              <a:tr h="2743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セジェスタ</a:t>
                      </a:r>
                      <a:r>
                        <a:rPr lang="it-IT" altLang="ja-JP" dirty="0">
                          <a:effectLst/>
                        </a:rPr>
                        <a:t>,</a:t>
                      </a:r>
                      <a:r>
                        <a:rPr lang="ja-JP" altLang="it-IT" dirty="0">
                          <a:effectLst/>
                        </a:rPr>
                        <a:t>エリチェ日帰りツアー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€ 350.00</a:t>
                      </a:r>
                    </a:p>
                  </a:txBody>
                  <a:tcPr marL="38100" marR="38100" marT="38100" marB="38100" anchor="ctr"/>
                </a:tc>
                <a:extLst>
                  <a:ext uri="{0D108BD9-81ED-4DB2-BD59-A6C34878D82A}">
                    <a16:rowId xmlns="" xmlns:a16="http://schemas.microsoft.com/office/drawing/2014/main" val="119872567"/>
                  </a:ext>
                </a:extLst>
              </a:tr>
              <a:tr h="2743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エガディ諸島日帰りツアー</a:t>
                      </a:r>
                      <a:endParaRPr lang="it-IT" altLang="ja-JP" dirty="0">
                        <a:effectLst/>
                      </a:endParaRPr>
                    </a:p>
                  </a:txBody>
                  <a:tcPr marL="38100" marR="38100" marT="38100" marB="3810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b="1" dirty="0">
                          <a:solidFill>
                            <a:srgbClr val="009900"/>
                          </a:solidFill>
                          <a:effectLst/>
                        </a:rPr>
                        <a:t>€ 380.00</a:t>
                      </a:r>
                    </a:p>
                  </a:txBody>
                  <a:tcPr marL="38100" marR="38100" marT="38100" marB="38100" anchor="ctr"/>
                </a:tc>
                <a:extLst>
                  <a:ext uri="{0D108BD9-81ED-4DB2-BD59-A6C34878D82A}">
                    <a16:rowId xmlns="" xmlns:a16="http://schemas.microsoft.com/office/drawing/2014/main" val="3136431752"/>
                  </a:ext>
                </a:extLst>
              </a:tr>
              <a:tr h="27432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sz="1800" b="1" dirty="0">
                          <a:solidFill>
                            <a:schemeClr val="tx1"/>
                          </a:solidFill>
                          <a:latin typeface="+mj-ea"/>
                          <a:ea typeface="+mj-ea"/>
                        </a:rPr>
                        <a:t>タオルミーナ</a:t>
                      </a:r>
                      <a:endParaRPr lang="en-US" altLang="ja-JP" sz="1800" b="1"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mj-ea"/>
                          <a:ea typeface="+mj-ea"/>
                        </a:rPr>
                        <a:t>ツアー番号：</a:t>
                      </a:r>
                      <a:endParaRPr lang="it-IT" altLang="ja-JP" sz="1400" b="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latin typeface="+mj-ea"/>
                          <a:ea typeface="+mj-ea"/>
                        </a:rPr>
                        <a:t>TR001TRTR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タオルミーナ</a:t>
                      </a:r>
                      <a:r>
                        <a:rPr lang="it-IT" altLang="ja-JP" dirty="0">
                          <a:effectLst/>
                        </a:rPr>
                        <a:t> </a:t>
                      </a:r>
                      <a:r>
                        <a:rPr lang="ja-JP" altLang="it-IT" dirty="0">
                          <a:effectLst/>
                        </a:rPr>
                        <a:t>ウォーキングツアー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€ 110.00</a:t>
                      </a:r>
                    </a:p>
                  </a:txBody>
                  <a:tcPr marL="38100" marR="38100" marT="38100" marB="38100" anchor="ctr"/>
                </a:tc>
                <a:extLst>
                  <a:ext uri="{0D108BD9-81ED-4DB2-BD59-A6C34878D82A}">
                    <a16:rowId xmlns="" xmlns:a16="http://schemas.microsoft.com/office/drawing/2014/main" val="1821512095"/>
                  </a:ext>
                </a:extLst>
              </a:tr>
              <a:tr h="2743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it-IT" dirty="0">
                          <a:effectLst/>
                        </a:rPr>
                        <a:t>シラクーサ</a:t>
                      </a:r>
                      <a:r>
                        <a:rPr lang="it-IT" altLang="ja-JP" dirty="0">
                          <a:effectLst/>
                        </a:rPr>
                        <a:t>,</a:t>
                      </a:r>
                      <a:r>
                        <a:rPr lang="ja-JP" altLang="it-IT" dirty="0">
                          <a:effectLst/>
                        </a:rPr>
                        <a:t>ノート日帰りツアー</a:t>
                      </a:r>
                      <a:endParaRPr lang="it-IT" altLang="ja-JP" dirty="0">
                        <a:effectLst/>
                      </a:endParaRPr>
                    </a:p>
                  </a:txBody>
                  <a:tcPr marL="38100" marR="38100" marT="38100" marB="38100" anchor="ctr"/>
                </a:tc>
                <a:tc>
                  <a:txBody>
                    <a:bodyPr/>
                    <a:lstStyle/>
                    <a:p>
                      <a:pPr algn="r"/>
                      <a:r>
                        <a:rPr lang="it-IT" b="1" dirty="0">
                          <a:solidFill>
                            <a:srgbClr val="009900"/>
                          </a:solidFill>
                          <a:effectLst/>
                        </a:rPr>
                        <a:t>€ 360.00</a:t>
                      </a:r>
                    </a:p>
                  </a:txBody>
                  <a:tcPr marL="38100" marR="38100" marT="38100" marB="38100" anchor="ctr"/>
                </a:tc>
                <a:extLst>
                  <a:ext uri="{0D108BD9-81ED-4DB2-BD59-A6C34878D82A}">
                    <a16:rowId xmlns="" xmlns:a16="http://schemas.microsoft.com/office/drawing/2014/main" val="1092774638"/>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22</a:t>
            </a:fld>
            <a:endParaRPr lang="it-IT"/>
          </a:p>
        </p:txBody>
      </p:sp>
    </p:spTree>
    <p:extLst>
      <p:ext uri="{BB962C8B-B14F-4D97-AF65-F5344CB8AC3E}">
        <p14:creationId xmlns:p14="http://schemas.microsoft.com/office/powerpoint/2010/main" val="194486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385717" cy="446638"/>
          </a:xfrm>
          <a:solidFill>
            <a:schemeClr val="accent1">
              <a:lumMod val="60000"/>
              <a:lumOff val="40000"/>
            </a:schemeClr>
          </a:solidFill>
        </p:spPr>
        <p:txBody>
          <a:bodyPr>
            <a:noAutofit/>
          </a:bodyPr>
          <a:lstStyle/>
          <a:p>
            <a:r>
              <a:rPr lang="ja-JP" altLang="it-IT" sz="2800" b="1" dirty="0"/>
              <a:t>プライベートツアー　ローマ発    </a:t>
            </a:r>
            <a:r>
              <a:rPr lang="ja-JP" altLang="en-US" sz="2800" b="1" dirty="0"/>
              <a:t>　</a:t>
            </a:r>
            <a:r>
              <a:rPr lang="ja-JP" altLang="en-US" sz="2000" b="1" dirty="0"/>
              <a:t>ツアー番号：</a:t>
            </a:r>
            <a:r>
              <a:rPr lang="it-IT" altLang="ja-JP" sz="2000" b="1" dirty="0"/>
              <a:t>TR001TRRR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502628407"/>
              </p:ext>
            </p:extLst>
          </p:nvPr>
        </p:nvGraphicFramePr>
        <p:xfrm>
          <a:off x="838200" y="978004"/>
          <a:ext cx="10385717" cy="531876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365760">
                <a:tc rowSpan="5">
                  <a:txBody>
                    <a:bodyPr/>
                    <a:lstStyle/>
                    <a:p>
                      <a:pPr marL="0" indent="0">
                        <a:buFontTx/>
                        <a:buNone/>
                      </a:pPr>
                      <a:r>
                        <a:rPr lang="ja-JP" altLang="it-IT" sz="1400" b="1" dirty="0">
                          <a:effectLst/>
                        </a:rPr>
                        <a:t>バチカン観光</a:t>
                      </a:r>
                    </a:p>
                  </a:txBody>
                  <a:tcPr anchor="ctr">
                    <a:solidFill>
                      <a:schemeClr val="accent1">
                        <a:lumMod val="75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1">
                        <a:lumMod val="75000"/>
                      </a:schemeClr>
                    </a:solidFill>
                  </a:tcPr>
                </a:tc>
                <a:tc>
                  <a:txBody>
                    <a:bodyPr/>
                    <a:lstStyle/>
                    <a:p>
                      <a:pPr algn="r"/>
                      <a:r>
                        <a:rPr lang="it-IT" sz="1400" b="0" dirty="0">
                          <a:solidFill>
                            <a:schemeClr val="bg1"/>
                          </a:solidFill>
                          <a:effectLst/>
                        </a:rPr>
                        <a:t>2</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1">
                        <a:lumMod val="75000"/>
                      </a:schemeClr>
                    </a:solidFill>
                  </a:tcPr>
                </a:tc>
                <a:extLst>
                  <a:ext uri="{0D108BD9-81ED-4DB2-BD59-A6C34878D82A}">
                    <a16:rowId xmlns="" xmlns:a16="http://schemas.microsoft.com/office/drawing/2014/main" val="4251940840"/>
                  </a:ext>
                </a:extLst>
              </a:tr>
              <a:tr h="36576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1">
                        <a:lumMod val="75000"/>
                      </a:schemeClr>
                    </a:solidFill>
                  </a:tcPr>
                </a:tc>
                <a:tc>
                  <a:txBody>
                    <a:bodyPr/>
                    <a:lstStyle/>
                    <a:p>
                      <a:pPr algn="r"/>
                      <a:r>
                        <a:rPr lang="it-IT" sz="1400" b="0" dirty="0">
                          <a:solidFill>
                            <a:schemeClr val="bg1"/>
                          </a:solidFill>
                          <a:effectLst/>
                        </a:rPr>
                        <a:t>€ 200.00</a:t>
                      </a:r>
                    </a:p>
                  </a:txBody>
                  <a:tcPr marL="38100" marR="38100" marT="38100" marB="38100" anchor="ctr">
                    <a:solidFill>
                      <a:schemeClr val="accent1">
                        <a:lumMod val="75000"/>
                      </a:schemeClr>
                    </a:solidFill>
                  </a:tcPr>
                </a:tc>
                <a:extLst>
                  <a:ext uri="{0D108BD9-81ED-4DB2-BD59-A6C34878D82A}">
                    <a16:rowId xmlns="" xmlns:a16="http://schemas.microsoft.com/office/drawing/2014/main" val="1421941102"/>
                  </a:ext>
                </a:extLst>
              </a:tr>
              <a:tr h="36576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1">
                        <a:lumMod val="75000"/>
                      </a:schemeClr>
                    </a:solidFill>
                  </a:tcPr>
                </a:tc>
                <a:tc>
                  <a:txBody>
                    <a:bodyPr/>
                    <a:lstStyle/>
                    <a:p>
                      <a:pPr algn="r"/>
                      <a:r>
                        <a:rPr lang="it-IT" sz="1400" b="0" dirty="0">
                          <a:solidFill>
                            <a:schemeClr val="bg1"/>
                          </a:solidFill>
                          <a:effectLst/>
                        </a:rPr>
                        <a:t>4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1">
                        <a:lumMod val="75000"/>
                      </a:schemeClr>
                    </a:solidFill>
                  </a:tcPr>
                </a:tc>
                <a:extLst>
                  <a:ext uri="{0D108BD9-81ED-4DB2-BD59-A6C34878D82A}">
                    <a16:rowId xmlns="" xmlns:a16="http://schemas.microsoft.com/office/drawing/2014/main" val="3871007248"/>
                  </a:ext>
                </a:extLst>
              </a:tr>
              <a:tr h="36576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endParaRPr lang="it-IT" altLang="ja-JP" sz="1400" b="0" dirty="0">
                        <a:solidFill>
                          <a:schemeClr val="bg1"/>
                        </a:solidFill>
                        <a:effectLst/>
                      </a:endParaRPr>
                    </a:p>
                  </a:txBody>
                  <a:tcPr marL="38100" marR="38100" marT="38100" marB="38100" anchor="ctr">
                    <a:solidFill>
                      <a:schemeClr val="accent1">
                        <a:lumMod val="75000"/>
                      </a:schemeClr>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車代</a:t>
                      </a:r>
                      <a:r>
                        <a:rPr lang="it-IT" sz="1400" b="0" dirty="0">
                          <a:solidFill>
                            <a:schemeClr val="bg1"/>
                          </a:solidFill>
                          <a:effectLst/>
                        </a:rPr>
                        <a:t>, </a:t>
                      </a:r>
                      <a:r>
                        <a:rPr lang="ja-JP" altLang="it-IT" sz="1400" b="0" dirty="0">
                          <a:solidFill>
                            <a:schemeClr val="bg1"/>
                          </a:solidFill>
                          <a:effectLst/>
                        </a:rPr>
                        <a:t>バチカン美術館入場料</a:t>
                      </a:r>
                      <a:endParaRPr lang="it-IT" sz="1400" b="0" dirty="0">
                        <a:solidFill>
                          <a:schemeClr val="bg1"/>
                        </a:solidFill>
                        <a:effectLst/>
                      </a:endParaRPr>
                    </a:p>
                  </a:txBody>
                  <a:tcPr marL="38100" marR="38100" marT="38100" marB="38100" anchor="ctr">
                    <a:solidFill>
                      <a:schemeClr val="accent1">
                        <a:lumMod val="75000"/>
                      </a:schemeClr>
                    </a:solidFill>
                  </a:tcPr>
                </a:tc>
                <a:extLst>
                  <a:ext uri="{0D108BD9-81ED-4DB2-BD59-A6C34878D82A}">
                    <a16:rowId xmlns="" xmlns:a16="http://schemas.microsoft.com/office/drawing/2014/main" val="2599905812"/>
                  </a:ext>
                </a:extLst>
              </a:tr>
              <a:tr h="36576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endParaRPr lang="it-IT" altLang="ja-JP" sz="1400" b="0" dirty="0">
                        <a:solidFill>
                          <a:schemeClr val="bg1"/>
                        </a:solidFill>
                        <a:effectLst/>
                      </a:endParaRPr>
                    </a:p>
                  </a:txBody>
                  <a:tcPr marL="38100" marR="38100" marT="38100" marB="38100" anchor="ctr">
                    <a:solidFill>
                      <a:schemeClr val="accent1">
                        <a:lumMod val="75000"/>
                      </a:schemeClr>
                    </a:solidFill>
                  </a:tcPr>
                </a:tc>
                <a:tc>
                  <a:txBody>
                    <a:bodyPr/>
                    <a:lstStyle/>
                    <a:p>
                      <a:pPr algn="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1">
                        <a:lumMod val="75000"/>
                      </a:schemeClr>
                    </a:solidFill>
                  </a:tcPr>
                </a:tc>
                <a:extLst>
                  <a:ext uri="{0D108BD9-81ED-4DB2-BD59-A6C34878D82A}">
                    <a16:rowId xmlns="" xmlns:a16="http://schemas.microsoft.com/office/drawing/2014/main" val="1430567483"/>
                  </a:ext>
                </a:extLst>
              </a:tr>
              <a:tr h="365760">
                <a:tc rowSpan="5">
                  <a:txBody>
                    <a:bodyPr/>
                    <a:lstStyle/>
                    <a:p>
                      <a:pPr marL="0" indent="0">
                        <a:buFontTx/>
                        <a:buNone/>
                      </a:pPr>
                      <a:r>
                        <a:rPr lang="ja-JP" altLang="it-IT" sz="1400" b="1" dirty="0">
                          <a:effectLst/>
                        </a:rPr>
                        <a:t>ショッピング</a:t>
                      </a:r>
                      <a:endParaRPr lang="it-IT" altLang="ja-JP" sz="1400" b="1" dirty="0">
                        <a:effectLst/>
                      </a:endParaRPr>
                    </a:p>
                    <a:p>
                      <a:pPr marL="0" indent="0">
                        <a:buFontTx/>
                        <a:buNone/>
                      </a:pPr>
                      <a:r>
                        <a:rPr lang="ja-JP" altLang="it-IT" sz="1400" b="1" dirty="0">
                          <a:effectLst/>
                        </a:rPr>
                        <a:t>ツアー</a:t>
                      </a:r>
                    </a:p>
                  </a:txBody>
                  <a:tcPr anchor="ctr">
                    <a:solidFill>
                      <a:schemeClr val="accent5"/>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5"/>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5"/>
                    </a:solidFill>
                  </a:tcPr>
                </a:tc>
                <a:extLst>
                  <a:ext uri="{0D108BD9-81ED-4DB2-BD59-A6C34878D82A}">
                    <a16:rowId xmlns="" xmlns:a16="http://schemas.microsoft.com/office/drawing/2014/main" val="3944767441"/>
                  </a:ext>
                </a:extLst>
              </a:tr>
              <a:tr h="36576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5"/>
                    </a:solidFill>
                  </a:tcPr>
                </a:tc>
                <a:tc>
                  <a:txBody>
                    <a:bodyPr/>
                    <a:lstStyle/>
                    <a:p>
                      <a:pPr algn="r"/>
                      <a:r>
                        <a:rPr lang="it-IT" sz="1400" b="0" dirty="0">
                          <a:solidFill>
                            <a:schemeClr val="bg1"/>
                          </a:solidFill>
                          <a:effectLst/>
                        </a:rPr>
                        <a:t>€ 50.00</a:t>
                      </a:r>
                    </a:p>
                  </a:txBody>
                  <a:tcPr marL="38100" marR="38100" marT="38100" marB="38100" anchor="ctr">
                    <a:solidFill>
                      <a:schemeClr val="accent5"/>
                    </a:solidFill>
                  </a:tcPr>
                </a:tc>
                <a:extLst>
                  <a:ext uri="{0D108BD9-81ED-4DB2-BD59-A6C34878D82A}">
                    <a16:rowId xmlns="" xmlns:a16="http://schemas.microsoft.com/office/drawing/2014/main" val="3125511429"/>
                  </a:ext>
                </a:extLst>
              </a:tr>
              <a:tr h="36576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5"/>
                    </a:solidFill>
                  </a:tcPr>
                </a:tc>
                <a:tc>
                  <a:txBody>
                    <a:bodyPr/>
                    <a:lstStyle/>
                    <a:p>
                      <a:pPr algn="r"/>
                      <a:r>
                        <a:rPr lang="it-IT" sz="1400" b="0" dirty="0">
                          <a:solidFill>
                            <a:schemeClr val="bg1"/>
                          </a:solidFill>
                          <a:effectLst/>
                        </a:rPr>
                        <a:t>4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5"/>
                    </a:solidFill>
                  </a:tcPr>
                </a:tc>
                <a:extLst>
                  <a:ext uri="{0D108BD9-81ED-4DB2-BD59-A6C34878D82A}">
                    <a16:rowId xmlns="" xmlns:a16="http://schemas.microsoft.com/office/drawing/2014/main" val="3661586999"/>
                  </a:ext>
                </a:extLst>
              </a:tr>
              <a:tr h="36576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endParaRPr lang="it-IT" altLang="ja-JP" sz="1400" b="0" dirty="0">
                        <a:solidFill>
                          <a:schemeClr val="bg1"/>
                        </a:solidFill>
                        <a:effectLst/>
                      </a:endParaRPr>
                    </a:p>
                  </a:txBody>
                  <a:tcPr marL="38100" marR="38100" marT="38100" marB="38100" anchor="ctr">
                    <a:solidFill>
                      <a:schemeClr val="accent5"/>
                    </a:solidFill>
                  </a:tcPr>
                </a:tc>
                <a:tc>
                  <a:txBody>
                    <a:bodyPr/>
                    <a:lstStyle/>
                    <a:p>
                      <a:pPr algn="r"/>
                      <a:r>
                        <a:rPr lang="ja-JP" altLang="it-IT" sz="1400" b="0" dirty="0">
                          <a:solidFill>
                            <a:schemeClr val="bg1"/>
                          </a:solidFill>
                          <a:effectLst/>
                        </a:rPr>
                        <a:t>日本語アシスタント</a:t>
                      </a:r>
                      <a:endParaRPr lang="it-IT" sz="1400" b="0" dirty="0">
                        <a:solidFill>
                          <a:schemeClr val="bg1"/>
                        </a:solidFill>
                        <a:effectLst/>
                      </a:endParaRPr>
                    </a:p>
                  </a:txBody>
                  <a:tcPr marL="38100" marR="38100" marT="38100" marB="38100" anchor="ctr">
                    <a:solidFill>
                      <a:schemeClr val="accent5"/>
                    </a:solidFill>
                  </a:tcPr>
                </a:tc>
                <a:extLst>
                  <a:ext uri="{0D108BD9-81ED-4DB2-BD59-A6C34878D82A}">
                    <a16:rowId xmlns="" xmlns:a16="http://schemas.microsoft.com/office/drawing/2014/main" val="3281195910"/>
                  </a:ext>
                </a:extLst>
              </a:tr>
              <a:tr h="36576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a:t>
                      </a:r>
                      <a:r>
                        <a:rPr lang="ja-JP" altLang="it-IT" sz="1400" b="0">
                          <a:solidFill>
                            <a:schemeClr val="bg1"/>
                          </a:solidFill>
                          <a:effectLst/>
                        </a:rPr>
                        <a:t>ー</a:t>
                      </a:r>
                      <a:r>
                        <a:rPr lang="ja-JP" altLang="it-IT" sz="1400" b="0" smtClean="0">
                          <a:solidFill>
                            <a:schemeClr val="bg1"/>
                          </a:solidFill>
                          <a:effectLst/>
                        </a:rPr>
                        <a:t>に含まれな</a:t>
                      </a:r>
                      <a:r>
                        <a:rPr lang="ja-JP" altLang="it-IT" sz="1400" b="0" dirty="0">
                          <a:solidFill>
                            <a:schemeClr val="bg1"/>
                          </a:solidFill>
                          <a:effectLst/>
                        </a:rPr>
                        <a:t>い</a:t>
                      </a:r>
                      <a:r>
                        <a:rPr lang="ja-JP" altLang="it-IT" sz="1400" b="0">
                          <a:solidFill>
                            <a:schemeClr val="bg1"/>
                          </a:solidFill>
                          <a:effectLst/>
                        </a:rPr>
                        <a:t>も</a:t>
                      </a:r>
                      <a:r>
                        <a:rPr lang="ja-JP" altLang="it-IT" sz="1400" b="0" smtClean="0">
                          <a:solidFill>
                            <a:schemeClr val="bg1"/>
                          </a:solidFill>
                          <a:effectLst/>
                        </a:rPr>
                        <a:t>の</a:t>
                      </a:r>
                      <a:endParaRPr lang="it-IT" altLang="ja-JP" sz="1400" b="0" dirty="0">
                        <a:solidFill>
                          <a:schemeClr val="bg1"/>
                        </a:solidFill>
                        <a:effectLst/>
                      </a:endParaRPr>
                    </a:p>
                  </a:txBody>
                  <a:tcPr marL="38100" marR="38100" marT="38100" marB="38100" anchor="ctr">
                    <a:solidFill>
                      <a:schemeClr val="accent5"/>
                    </a:solidFill>
                  </a:tcPr>
                </a:tc>
                <a:tc>
                  <a:txBody>
                    <a:bodyPr/>
                    <a:lstStyle/>
                    <a:p>
                      <a:pPr algn="r"/>
                      <a:r>
                        <a:rPr lang="ja-JP" altLang="it-IT" sz="1400" b="0" dirty="0">
                          <a:solidFill>
                            <a:schemeClr val="bg1"/>
                          </a:solidFill>
                          <a:effectLst/>
                        </a:rPr>
                        <a:t>移動費用</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5"/>
                    </a:solidFill>
                  </a:tcPr>
                </a:tc>
                <a:extLst>
                  <a:ext uri="{0D108BD9-81ED-4DB2-BD59-A6C34878D82A}">
                    <a16:rowId xmlns="" xmlns:a16="http://schemas.microsoft.com/office/drawing/2014/main" val="2650383503"/>
                  </a:ext>
                </a:extLst>
              </a:tr>
              <a:tr h="0">
                <a:tc rowSpan="5">
                  <a:txBody>
                    <a:bodyPr/>
                    <a:lstStyle/>
                    <a:p>
                      <a:pPr marL="0" indent="0">
                        <a:buFontTx/>
                        <a:buNone/>
                      </a:pPr>
                      <a:r>
                        <a:rPr lang="ja-JP" altLang="it-IT" sz="1400" b="1" dirty="0">
                          <a:effectLst/>
                        </a:rPr>
                        <a:t>チボリ</a:t>
                      </a:r>
                      <a:endParaRPr lang="it-IT" altLang="ja-JP" sz="1400" b="1" dirty="0">
                        <a:effectLst/>
                      </a:endParaRPr>
                    </a:p>
                    <a:p>
                      <a:pPr marL="0" indent="0">
                        <a:buFontTx/>
                        <a:buNone/>
                      </a:pPr>
                      <a:r>
                        <a:rPr lang="ja-JP" altLang="it-IT" sz="1400" b="1" dirty="0">
                          <a:effectLst/>
                        </a:rPr>
                        <a:t>半日観光</a:t>
                      </a:r>
                    </a:p>
                  </a:txBody>
                  <a:tcPr anchor="ctr">
                    <a:solidFill>
                      <a:schemeClr val="tx2">
                        <a:lumMod val="40000"/>
                        <a:lumOff val="60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tx2">
                        <a:lumMod val="40000"/>
                        <a:lumOff val="60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tx2">
                        <a:lumMod val="40000"/>
                        <a:lumOff val="60000"/>
                      </a:schemeClr>
                    </a:solidFill>
                  </a:tcPr>
                </a:tc>
                <a:extLst>
                  <a:ext uri="{0D108BD9-81ED-4DB2-BD59-A6C34878D82A}">
                    <a16:rowId xmlns="" xmlns:a16="http://schemas.microsoft.com/office/drawing/2014/main" val="1449710197"/>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tx2">
                        <a:lumMod val="40000"/>
                        <a:lumOff val="60000"/>
                      </a:schemeClr>
                    </a:solidFill>
                  </a:tcPr>
                </a:tc>
                <a:tc>
                  <a:txBody>
                    <a:bodyPr/>
                    <a:lstStyle/>
                    <a:p>
                      <a:pPr algn="r"/>
                      <a:r>
                        <a:rPr lang="it-IT" sz="1400" b="0" dirty="0">
                          <a:solidFill>
                            <a:schemeClr val="bg1"/>
                          </a:solidFill>
                          <a:effectLst/>
                        </a:rPr>
                        <a:t>€ 280.00</a:t>
                      </a:r>
                    </a:p>
                  </a:txBody>
                  <a:tcPr marL="38100" marR="38100" marT="38100" marB="38100" anchor="ctr">
                    <a:solidFill>
                      <a:schemeClr val="tx2">
                        <a:lumMod val="40000"/>
                        <a:lumOff val="60000"/>
                      </a:schemeClr>
                    </a:solidFill>
                  </a:tcPr>
                </a:tc>
                <a:extLst>
                  <a:ext uri="{0D108BD9-81ED-4DB2-BD59-A6C34878D82A}">
                    <a16:rowId xmlns="" xmlns:a16="http://schemas.microsoft.com/office/drawing/2014/main" val="345708058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tx2">
                        <a:lumMod val="40000"/>
                        <a:lumOff val="60000"/>
                      </a:schemeClr>
                    </a:solidFill>
                  </a:tcPr>
                </a:tc>
                <a:tc>
                  <a:txBody>
                    <a:bodyPr/>
                    <a:lstStyle/>
                    <a:p>
                      <a:pPr algn="r"/>
                      <a:r>
                        <a:rPr lang="it-IT" sz="1400" b="0" dirty="0">
                          <a:solidFill>
                            <a:schemeClr val="bg1"/>
                          </a:solidFill>
                          <a:effectLst/>
                        </a:rPr>
                        <a:t> 5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tx2">
                        <a:lumMod val="40000"/>
                        <a:lumOff val="60000"/>
                      </a:schemeClr>
                    </a:solidFill>
                  </a:tcPr>
                </a:tc>
                <a:extLst>
                  <a:ext uri="{0D108BD9-81ED-4DB2-BD59-A6C34878D82A}">
                    <a16:rowId xmlns="" xmlns:a16="http://schemas.microsoft.com/office/drawing/2014/main" val="58193451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endParaRPr lang="it-IT" altLang="ja-JP" sz="1400" b="0" dirty="0">
                        <a:solidFill>
                          <a:schemeClr val="bg1"/>
                        </a:solidFill>
                        <a:effectLst/>
                      </a:endParaRPr>
                    </a:p>
                  </a:txBody>
                  <a:tcPr marL="38100" marR="38100" marT="38100" marB="38100" anchor="ctr">
                    <a:solidFill>
                      <a:schemeClr val="tx2">
                        <a:lumMod val="40000"/>
                        <a:lumOff val="60000"/>
                      </a:schemeClr>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a:t>
                      </a:r>
                      <a:r>
                        <a:rPr lang="ja-JP" altLang="it-IT" sz="1400" b="0" dirty="0">
                          <a:solidFill>
                            <a:schemeClr val="bg1"/>
                          </a:solidFill>
                          <a:effectLst/>
                        </a:rPr>
                        <a:t>車代</a:t>
                      </a:r>
                      <a:r>
                        <a:rPr lang="it-IT" sz="1400" b="0" dirty="0">
                          <a:solidFill>
                            <a:schemeClr val="bg1"/>
                          </a:solidFill>
                          <a:effectLst/>
                        </a:rPr>
                        <a:t>, </a:t>
                      </a:r>
                    </a:p>
                    <a:p>
                      <a:pPr algn="r"/>
                      <a:r>
                        <a:rPr lang="ja-JP" altLang="it-IT" sz="1400" b="0" dirty="0">
                          <a:solidFill>
                            <a:schemeClr val="bg1"/>
                          </a:solidFill>
                          <a:effectLst/>
                        </a:rPr>
                        <a:t>ビッラ・アドリアーナとビッラ・デステの入場料</a:t>
                      </a:r>
                      <a:endParaRPr lang="it-IT" sz="1400" b="0" dirty="0">
                        <a:solidFill>
                          <a:schemeClr val="bg1"/>
                        </a:solidFill>
                        <a:effectLst/>
                      </a:endParaRPr>
                    </a:p>
                  </a:txBody>
                  <a:tcPr marL="38100" marR="38100" marT="38100" marB="38100" anchor="ctr">
                    <a:solidFill>
                      <a:schemeClr val="tx2">
                        <a:lumMod val="40000"/>
                        <a:lumOff val="60000"/>
                      </a:schemeClr>
                    </a:solidFill>
                  </a:tcPr>
                </a:tc>
                <a:extLst>
                  <a:ext uri="{0D108BD9-81ED-4DB2-BD59-A6C34878D82A}">
                    <a16:rowId xmlns="" xmlns:a16="http://schemas.microsoft.com/office/drawing/2014/main" val="200173685"/>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endParaRPr lang="it-IT" altLang="ja-JP" sz="1400" b="0" dirty="0">
                        <a:solidFill>
                          <a:schemeClr val="bg1"/>
                        </a:solidFill>
                        <a:effectLst/>
                      </a:endParaRPr>
                    </a:p>
                  </a:txBody>
                  <a:tcPr marL="38100" marR="38100" marT="38100" marB="38100" anchor="ctr">
                    <a:solidFill>
                      <a:schemeClr val="tx2">
                        <a:lumMod val="40000"/>
                        <a:lumOff val="60000"/>
                      </a:schemeClr>
                    </a:solidFill>
                  </a:tcPr>
                </a:tc>
                <a:tc>
                  <a:txBody>
                    <a:bodyPr/>
                    <a:lstStyle/>
                    <a:p>
                      <a:pPr algn="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tx2">
                        <a:lumMod val="40000"/>
                        <a:lumOff val="60000"/>
                      </a:schemeClr>
                    </a:solidFill>
                  </a:tcPr>
                </a:tc>
                <a:extLst>
                  <a:ext uri="{0D108BD9-81ED-4DB2-BD59-A6C34878D82A}">
                    <a16:rowId xmlns="" xmlns:a16="http://schemas.microsoft.com/office/drawing/2014/main" val="1887431811"/>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23</a:t>
            </a:fld>
            <a:endParaRPr lang="it-IT"/>
          </a:p>
        </p:txBody>
      </p:sp>
    </p:spTree>
    <p:extLst>
      <p:ext uri="{BB962C8B-B14F-4D97-AF65-F5344CB8AC3E}">
        <p14:creationId xmlns:p14="http://schemas.microsoft.com/office/powerpoint/2010/main" val="158812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22698"/>
            <a:ext cx="10385717" cy="446638"/>
          </a:xfrm>
          <a:solidFill>
            <a:schemeClr val="accent5">
              <a:lumMod val="60000"/>
              <a:lumOff val="40000"/>
            </a:schemeClr>
          </a:solidFill>
        </p:spPr>
        <p:txBody>
          <a:bodyPr>
            <a:noAutofit/>
          </a:bodyPr>
          <a:lstStyle/>
          <a:p>
            <a:r>
              <a:rPr lang="ja-JP" altLang="it-IT" sz="2800" b="1" dirty="0"/>
              <a:t>プライベートツアー　　ローマ発    </a:t>
            </a:r>
            <a:r>
              <a:rPr lang="ja-JP" altLang="en-US" sz="2000" b="1" dirty="0"/>
              <a:t>ツアー番号：</a:t>
            </a:r>
            <a:r>
              <a:rPr lang="it-IT" altLang="ja-JP" sz="2000" b="1" dirty="0"/>
              <a:t>TR001TRRR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4274548100"/>
              </p:ext>
            </p:extLst>
          </p:nvPr>
        </p:nvGraphicFramePr>
        <p:xfrm>
          <a:off x="838200" y="978004"/>
          <a:ext cx="10385717" cy="455676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0">
                <a:tc rowSpan="5">
                  <a:txBody>
                    <a:bodyPr/>
                    <a:lstStyle/>
                    <a:p>
                      <a:pPr marL="0" indent="0">
                        <a:buFontTx/>
                        <a:buNone/>
                      </a:pPr>
                      <a:r>
                        <a:rPr lang="ja-JP" altLang="it-IT" sz="1400" b="1" dirty="0">
                          <a:solidFill>
                            <a:schemeClr val="bg1"/>
                          </a:solidFill>
                          <a:effectLst/>
                        </a:rPr>
                        <a:t>列車にて</a:t>
                      </a:r>
                      <a:endParaRPr lang="it-IT" altLang="ja-JP" sz="1400" b="1" dirty="0">
                        <a:solidFill>
                          <a:schemeClr val="bg1"/>
                        </a:solidFill>
                        <a:effectLst/>
                      </a:endParaRPr>
                    </a:p>
                    <a:p>
                      <a:pPr marL="0" indent="0">
                        <a:buFontTx/>
                        <a:buNone/>
                      </a:pPr>
                      <a:r>
                        <a:rPr lang="ja-JP" altLang="it-IT" sz="1400" b="1" dirty="0">
                          <a:solidFill>
                            <a:schemeClr val="bg1"/>
                          </a:solidFill>
                          <a:effectLst/>
                        </a:rPr>
                        <a:t>アマルフィ海岸日帰りツアー</a:t>
                      </a:r>
                      <a:endParaRPr lang="it-IT" altLang="ja-JP" sz="1400" b="1" dirty="0">
                        <a:solidFill>
                          <a:schemeClr val="bg1"/>
                        </a:solidFill>
                        <a:effectLst/>
                      </a:endParaRPr>
                    </a:p>
                  </a:txBody>
                  <a:tcPr anchor="ctr">
                    <a:solidFill>
                      <a:srgbClr val="0066FF"/>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rgbClr val="0066FF"/>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rgbClr val="0066FF"/>
                    </a:solidFill>
                  </a:tcPr>
                </a:tc>
                <a:extLst>
                  <a:ext uri="{0D108BD9-81ED-4DB2-BD59-A6C34878D82A}">
                    <a16:rowId xmlns="" xmlns:a16="http://schemas.microsoft.com/office/drawing/2014/main" val="4251940840"/>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rgbClr val="0066FF"/>
                    </a:solidFill>
                  </a:tcPr>
                </a:tc>
                <a:tc>
                  <a:txBody>
                    <a:bodyPr/>
                    <a:lstStyle/>
                    <a:p>
                      <a:pPr algn="r"/>
                      <a:r>
                        <a:rPr lang="it-IT" sz="1400" b="0" dirty="0">
                          <a:solidFill>
                            <a:schemeClr val="bg1"/>
                          </a:solidFill>
                          <a:effectLst/>
                        </a:rPr>
                        <a:t>€ 465.00</a:t>
                      </a:r>
                    </a:p>
                  </a:txBody>
                  <a:tcPr marL="38100" marR="38100" marT="38100" marB="38100" anchor="ctr">
                    <a:solidFill>
                      <a:srgbClr val="0066FF"/>
                    </a:solidFill>
                  </a:tcPr>
                </a:tc>
                <a:extLst>
                  <a:ext uri="{0D108BD9-81ED-4DB2-BD59-A6C34878D82A}">
                    <a16:rowId xmlns="" xmlns:a16="http://schemas.microsoft.com/office/drawing/2014/main" val="142194110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rgbClr val="0066FF"/>
                    </a:solidFill>
                  </a:tcPr>
                </a:tc>
                <a:tc>
                  <a:txBody>
                    <a:bodyPr/>
                    <a:lstStyle/>
                    <a:p>
                      <a:pPr algn="r"/>
                      <a:r>
                        <a:rPr lang="it-IT" sz="1400" b="0" dirty="0">
                          <a:solidFill>
                            <a:schemeClr val="bg1"/>
                          </a:solidFill>
                          <a:effectLst/>
                        </a:rPr>
                        <a:t>10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rgbClr val="0066FF"/>
                    </a:solidFill>
                  </a:tcPr>
                </a:tc>
                <a:extLst>
                  <a:ext uri="{0D108BD9-81ED-4DB2-BD59-A6C34878D82A}">
                    <a16:rowId xmlns="" xmlns:a16="http://schemas.microsoft.com/office/drawing/2014/main" val="387100724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rgbClr val="0066FF"/>
                    </a:solidFill>
                  </a:tcPr>
                </a:tc>
                <a:tc>
                  <a:txBody>
                    <a:bodyPr/>
                    <a:lstStyle/>
                    <a:p>
                      <a:pPr algn="r"/>
                      <a:r>
                        <a:rPr lang="ja-JP" altLang="it-IT" sz="1400" b="0" dirty="0">
                          <a:solidFill>
                            <a:schemeClr val="bg1"/>
                          </a:solidFill>
                          <a:effectLst/>
                        </a:rPr>
                        <a:t>ローマ・ナポリ往復</a:t>
                      </a:r>
                      <a:r>
                        <a:rPr lang="it-IT" altLang="ja-JP" sz="1400" b="0" dirty="0">
                          <a:solidFill>
                            <a:schemeClr val="bg1"/>
                          </a:solidFill>
                          <a:effectLst/>
                        </a:rPr>
                        <a:t>2</a:t>
                      </a:r>
                      <a:r>
                        <a:rPr lang="ja-JP" altLang="it-IT" sz="1400" b="0" dirty="0">
                          <a:solidFill>
                            <a:schemeClr val="bg1"/>
                          </a:solidFill>
                          <a:effectLst/>
                        </a:rPr>
                        <a:t>等列車乗車券</a:t>
                      </a:r>
                      <a:r>
                        <a:rPr lang="it-IT" sz="1400" b="0" dirty="0">
                          <a:solidFill>
                            <a:schemeClr val="bg1"/>
                          </a:solidFill>
                          <a:effectLst/>
                        </a:rPr>
                        <a:t>, </a:t>
                      </a:r>
                      <a:r>
                        <a:rPr lang="ja-JP" altLang="it-IT" sz="1400" b="0" dirty="0">
                          <a:solidFill>
                            <a:schemeClr val="bg1"/>
                          </a:solidFill>
                          <a:effectLst/>
                        </a:rPr>
                        <a:t>ナポリ内の日本語ガイドと車代</a:t>
                      </a:r>
                      <a:endParaRPr lang="it-IT" sz="1400" b="0" dirty="0">
                        <a:solidFill>
                          <a:schemeClr val="bg1"/>
                        </a:solidFill>
                        <a:effectLst/>
                      </a:endParaRPr>
                    </a:p>
                  </a:txBody>
                  <a:tcPr marL="38100" marR="38100" marT="38100" marB="38100" anchor="ctr">
                    <a:solidFill>
                      <a:srgbClr val="0066FF"/>
                    </a:solidFill>
                  </a:tcPr>
                </a:tc>
                <a:extLst>
                  <a:ext uri="{0D108BD9-81ED-4DB2-BD59-A6C34878D82A}">
                    <a16:rowId xmlns="" xmlns:a16="http://schemas.microsoft.com/office/drawing/2014/main" val="2599905812"/>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rgbClr val="0066FF"/>
                    </a:solidFill>
                  </a:tcPr>
                </a:tc>
                <a:tc>
                  <a:txBody>
                    <a:bodyPr/>
                    <a:lstStyle/>
                    <a:p>
                      <a:pPr algn="r"/>
                      <a:r>
                        <a:rPr lang="ja-JP" altLang="it-IT" sz="1400" b="0" dirty="0">
                          <a:solidFill>
                            <a:schemeClr val="bg1"/>
                          </a:solidFill>
                          <a:effectLst/>
                        </a:rPr>
                        <a:t>ローマのホテルと駅の往復車代</a:t>
                      </a:r>
                      <a:r>
                        <a:rPr lang="it-IT" sz="1400" b="0" dirty="0">
                          <a:solidFill>
                            <a:schemeClr val="bg1"/>
                          </a:solidFill>
                          <a:effectLst/>
                        </a:rPr>
                        <a:t>, </a:t>
                      </a:r>
                      <a:r>
                        <a:rPr lang="ja-JP" altLang="it-IT" sz="1400" b="0" dirty="0">
                          <a:solidFill>
                            <a:schemeClr val="bg1"/>
                          </a:solidFill>
                          <a:effectLst/>
                        </a:rPr>
                        <a:t>入場料</a:t>
                      </a:r>
                      <a:r>
                        <a:rPr lang="it-IT" sz="1400" b="0" dirty="0">
                          <a:solidFill>
                            <a:schemeClr val="bg1"/>
                          </a:solidFill>
                          <a:effectLst/>
                        </a:rPr>
                        <a:t>, </a:t>
                      </a: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rgbClr val="0066FF"/>
                    </a:solidFill>
                  </a:tcPr>
                </a:tc>
                <a:extLst>
                  <a:ext uri="{0D108BD9-81ED-4DB2-BD59-A6C34878D82A}">
                    <a16:rowId xmlns="" xmlns:a16="http://schemas.microsoft.com/office/drawing/2014/main" val="1430567483"/>
                  </a:ext>
                </a:extLst>
              </a:tr>
              <a:tr h="0">
                <a:tc rowSpan="5">
                  <a:txBody>
                    <a:bodyPr/>
                    <a:lstStyle/>
                    <a:p>
                      <a:pPr marL="0" indent="0">
                        <a:buFontTx/>
                        <a:buNone/>
                      </a:pPr>
                      <a:r>
                        <a:rPr lang="ja-JP" altLang="it-IT" sz="1400" dirty="0">
                          <a:solidFill>
                            <a:schemeClr val="bg1"/>
                          </a:solidFill>
                          <a:effectLst/>
                        </a:rPr>
                        <a:t>列車にて</a:t>
                      </a:r>
                      <a:endParaRPr lang="it-IT" altLang="ja-JP" sz="1400" dirty="0">
                        <a:solidFill>
                          <a:schemeClr val="bg1"/>
                        </a:solidFill>
                        <a:effectLst/>
                      </a:endParaRPr>
                    </a:p>
                    <a:p>
                      <a:pPr marL="0" indent="0">
                        <a:buFontTx/>
                        <a:buNone/>
                      </a:pPr>
                      <a:r>
                        <a:rPr lang="ja-JP" altLang="it-IT" sz="1400" dirty="0">
                          <a:solidFill>
                            <a:schemeClr val="bg1"/>
                          </a:solidFill>
                          <a:effectLst/>
                        </a:rPr>
                        <a:t>フィレンツェ</a:t>
                      </a:r>
                      <a:endParaRPr lang="it-IT" altLang="ja-JP" sz="1400" dirty="0">
                        <a:solidFill>
                          <a:schemeClr val="bg1"/>
                        </a:solidFill>
                        <a:effectLst/>
                      </a:endParaRPr>
                    </a:p>
                    <a:p>
                      <a:pPr marL="0" indent="0">
                        <a:buFontTx/>
                        <a:buNone/>
                      </a:pPr>
                      <a:r>
                        <a:rPr lang="ja-JP" altLang="it-IT" sz="1400" dirty="0">
                          <a:solidFill>
                            <a:schemeClr val="bg1"/>
                          </a:solidFill>
                          <a:effectLst/>
                        </a:rPr>
                        <a:t>日帰りツアー</a:t>
                      </a:r>
                      <a:endParaRPr lang="it-IT" altLang="ja-JP" sz="1400" dirty="0">
                        <a:solidFill>
                          <a:schemeClr val="bg1"/>
                        </a:solidFill>
                        <a:effectLst/>
                      </a:endParaRPr>
                    </a:p>
                  </a:txBody>
                  <a:tcPr anchor="ctr">
                    <a:solidFill>
                      <a:schemeClr val="accent5">
                        <a:lumMod val="60000"/>
                        <a:lumOff val="40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5">
                        <a:lumMod val="60000"/>
                        <a:lumOff val="40000"/>
                      </a:schemeClr>
                    </a:solidFill>
                  </a:tcPr>
                </a:tc>
                <a:tc>
                  <a:txBody>
                    <a:bodyPr/>
                    <a:lstStyle/>
                    <a:p>
                      <a:pPr algn="r"/>
                      <a:r>
                        <a:rPr lang="it-IT" sz="1400" b="0" dirty="0">
                          <a:solidFill>
                            <a:schemeClr val="bg1"/>
                          </a:solidFill>
                          <a:effectLst/>
                        </a:rPr>
                        <a:t>2</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5">
                        <a:lumMod val="60000"/>
                        <a:lumOff val="40000"/>
                      </a:schemeClr>
                    </a:solidFill>
                  </a:tcPr>
                </a:tc>
                <a:extLst>
                  <a:ext uri="{0D108BD9-81ED-4DB2-BD59-A6C34878D82A}">
                    <a16:rowId xmlns="" xmlns:a16="http://schemas.microsoft.com/office/drawing/2014/main" val="3944767441"/>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5">
                        <a:lumMod val="60000"/>
                        <a:lumOff val="40000"/>
                      </a:schemeClr>
                    </a:solidFill>
                  </a:tcPr>
                </a:tc>
                <a:tc>
                  <a:txBody>
                    <a:bodyPr/>
                    <a:lstStyle/>
                    <a:p>
                      <a:pPr algn="r"/>
                      <a:r>
                        <a:rPr lang="it-IT" sz="1400" b="0" dirty="0">
                          <a:solidFill>
                            <a:schemeClr val="bg1"/>
                          </a:solidFill>
                          <a:effectLst/>
                        </a:rPr>
                        <a:t>€ 185.00</a:t>
                      </a:r>
                    </a:p>
                  </a:txBody>
                  <a:tcPr marL="38100" marR="38100" marT="38100" marB="38100" anchor="ctr">
                    <a:solidFill>
                      <a:schemeClr val="accent5">
                        <a:lumMod val="60000"/>
                        <a:lumOff val="40000"/>
                      </a:schemeClr>
                    </a:solidFill>
                  </a:tcPr>
                </a:tc>
                <a:extLst>
                  <a:ext uri="{0D108BD9-81ED-4DB2-BD59-A6C34878D82A}">
                    <a16:rowId xmlns="" xmlns:a16="http://schemas.microsoft.com/office/drawing/2014/main" val="3125511429"/>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5">
                        <a:lumMod val="60000"/>
                        <a:lumOff val="40000"/>
                      </a:schemeClr>
                    </a:solidFill>
                  </a:tcPr>
                </a:tc>
                <a:tc>
                  <a:txBody>
                    <a:bodyPr/>
                    <a:lstStyle/>
                    <a:p>
                      <a:pPr algn="r"/>
                      <a:r>
                        <a:rPr lang="it-IT" sz="1400" b="0" dirty="0">
                          <a:solidFill>
                            <a:schemeClr val="bg1"/>
                          </a:solidFill>
                          <a:effectLst/>
                        </a:rPr>
                        <a:t>7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5">
                        <a:lumMod val="60000"/>
                        <a:lumOff val="40000"/>
                      </a:schemeClr>
                    </a:solidFill>
                  </a:tcPr>
                </a:tc>
                <a:extLst>
                  <a:ext uri="{0D108BD9-81ED-4DB2-BD59-A6C34878D82A}">
                    <a16:rowId xmlns="" xmlns:a16="http://schemas.microsoft.com/office/drawing/2014/main" val="3661586999"/>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accent5">
                        <a:lumMod val="60000"/>
                        <a:lumOff val="40000"/>
                      </a:schemeClr>
                    </a:solidFill>
                  </a:tcPr>
                </a:tc>
                <a:tc>
                  <a:txBody>
                    <a:bodyPr/>
                    <a:lstStyle/>
                    <a:p>
                      <a:pPr algn="r"/>
                      <a:r>
                        <a:rPr lang="ja-JP" altLang="it-IT" sz="1400" b="0" dirty="0">
                          <a:solidFill>
                            <a:schemeClr val="bg1"/>
                          </a:solidFill>
                          <a:effectLst/>
                        </a:rPr>
                        <a:t>ローマ・フィレンツェ往復</a:t>
                      </a:r>
                      <a:r>
                        <a:rPr lang="it-IT" altLang="ja-JP" sz="1400" b="0" dirty="0">
                          <a:solidFill>
                            <a:schemeClr val="bg1"/>
                          </a:solidFill>
                          <a:effectLst/>
                        </a:rPr>
                        <a:t>2</a:t>
                      </a:r>
                      <a:r>
                        <a:rPr lang="ja-JP" altLang="it-IT" sz="1400" b="0" dirty="0">
                          <a:solidFill>
                            <a:schemeClr val="bg1"/>
                          </a:solidFill>
                          <a:effectLst/>
                        </a:rPr>
                        <a:t>等列車乗車券</a:t>
                      </a:r>
                      <a:r>
                        <a:rPr lang="it-IT" sz="1400" b="0" dirty="0">
                          <a:solidFill>
                            <a:schemeClr val="bg1"/>
                          </a:solidFill>
                          <a:effectLst/>
                        </a:rPr>
                        <a:t>, </a:t>
                      </a:r>
                      <a:r>
                        <a:rPr lang="ja-JP" altLang="it-IT" sz="1400" b="0" dirty="0">
                          <a:solidFill>
                            <a:schemeClr val="bg1"/>
                          </a:solidFill>
                          <a:effectLst/>
                        </a:rPr>
                        <a:t>フィレンツェ内の日本語ガイド</a:t>
                      </a:r>
                      <a:endParaRPr lang="it-IT" sz="1400" b="0" dirty="0">
                        <a:solidFill>
                          <a:schemeClr val="bg1"/>
                        </a:solidFill>
                        <a:effectLst/>
                      </a:endParaRPr>
                    </a:p>
                  </a:txBody>
                  <a:tcPr marL="38100" marR="38100" marT="38100" marB="38100" anchor="ctr">
                    <a:solidFill>
                      <a:schemeClr val="accent5">
                        <a:lumMod val="60000"/>
                        <a:lumOff val="40000"/>
                      </a:schemeClr>
                    </a:solidFill>
                  </a:tcPr>
                </a:tc>
                <a:extLst>
                  <a:ext uri="{0D108BD9-81ED-4DB2-BD59-A6C34878D82A}">
                    <a16:rowId xmlns="" xmlns:a16="http://schemas.microsoft.com/office/drawing/2014/main" val="3281195910"/>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accent5">
                        <a:lumMod val="60000"/>
                        <a:lumOff val="40000"/>
                      </a:schemeClr>
                    </a:solidFill>
                  </a:tcPr>
                </a:tc>
                <a:tc>
                  <a:txBody>
                    <a:bodyPr/>
                    <a:lstStyle/>
                    <a:p>
                      <a:pPr algn="r"/>
                      <a:r>
                        <a:rPr lang="ja-JP" altLang="it-IT" sz="1400" b="0" dirty="0">
                          <a:solidFill>
                            <a:schemeClr val="bg1"/>
                          </a:solidFill>
                          <a:effectLst/>
                        </a:rPr>
                        <a:t>ローマのホテルと駅の往復車代</a:t>
                      </a:r>
                      <a:r>
                        <a:rPr lang="it-IT" altLang="ja-JP" sz="1400" b="0" dirty="0">
                          <a:solidFill>
                            <a:schemeClr val="bg1"/>
                          </a:solidFill>
                          <a:effectLst/>
                        </a:rPr>
                        <a:t>, </a:t>
                      </a:r>
                      <a:r>
                        <a:rPr lang="ja-JP" altLang="it-IT" sz="1400" b="0" dirty="0">
                          <a:solidFill>
                            <a:schemeClr val="bg1"/>
                          </a:solidFill>
                          <a:effectLst/>
                        </a:rPr>
                        <a:t>入場料</a:t>
                      </a:r>
                      <a:r>
                        <a:rPr lang="it-IT" altLang="ja-JP" sz="1400" b="0" dirty="0">
                          <a:solidFill>
                            <a:schemeClr val="bg1"/>
                          </a:solidFill>
                          <a:effectLst/>
                        </a:rPr>
                        <a:t>, </a:t>
                      </a:r>
                      <a:r>
                        <a:rPr lang="ja-JP" altLang="it-IT" sz="1400" b="0" dirty="0">
                          <a:solidFill>
                            <a:schemeClr val="bg1"/>
                          </a:solidFill>
                          <a:effectLst/>
                        </a:rPr>
                        <a:t>食事代</a:t>
                      </a:r>
                      <a:r>
                        <a:rPr lang="it-IT" altLang="ja-JP" sz="1400" b="0" dirty="0">
                          <a:solidFill>
                            <a:schemeClr val="bg1"/>
                          </a:solidFill>
                          <a:effectLst/>
                        </a:rPr>
                        <a:t>, </a:t>
                      </a:r>
                      <a:r>
                        <a:rPr lang="ja-JP" altLang="it-IT" sz="1400" b="0" dirty="0">
                          <a:solidFill>
                            <a:schemeClr val="bg1"/>
                          </a:solidFill>
                          <a:effectLst/>
                        </a:rPr>
                        <a:t>チップ</a:t>
                      </a:r>
                    </a:p>
                  </a:txBody>
                  <a:tcPr marL="38100" marR="38100" marT="38100" marB="38100" anchor="ctr">
                    <a:solidFill>
                      <a:schemeClr val="accent5">
                        <a:lumMod val="60000"/>
                        <a:lumOff val="40000"/>
                      </a:schemeClr>
                    </a:solidFill>
                  </a:tcPr>
                </a:tc>
                <a:extLst>
                  <a:ext uri="{0D108BD9-81ED-4DB2-BD59-A6C34878D82A}">
                    <a16:rowId xmlns="" xmlns:a16="http://schemas.microsoft.com/office/drawing/2014/main" val="2650383503"/>
                  </a:ext>
                </a:extLst>
              </a:tr>
              <a:tr h="0">
                <a:tc rowSpan="5">
                  <a:txBody>
                    <a:bodyPr/>
                    <a:lstStyle/>
                    <a:p>
                      <a:pPr marL="0" indent="0">
                        <a:buFontTx/>
                        <a:buNone/>
                      </a:pPr>
                      <a:r>
                        <a:rPr lang="ja-JP" altLang="it-IT" sz="1400" b="1" dirty="0">
                          <a:solidFill>
                            <a:schemeClr val="bg1"/>
                          </a:solidFill>
                          <a:effectLst/>
                        </a:rPr>
                        <a:t>列車にて</a:t>
                      </a:r>
                      <a:endParaRPr lang="it-IT" altLang="ja-JP" sz="1400" b="1" dirty="0">
                        <a:solidFill>
                          <a:schemeClr val="bg1"/>
                        </a:solidFill>
                        <a:effectLst/>
                      </a:endParaRPr>
                    </a:p>
                    <a:p>
                      <a:pPr marL="0" indent="0">
                        <a:buFontTx/>
                        <a:buNone/>
                      </a:pPr>
                      <a:r>
                        <a:rPr lang="ja-JP" altLang="it-IT" sz="1200" b="1" dirty="0">
                          <a:solidFill>
                            <a:schemeClr val="bg1"/>
                          </a:solidFill>
                          <a:effectLst/>
                        </a:rPr>
                        <a:t>ナポリ・ポンペイ</a:t>
                      </a:r>
                      <a:endParaRPr lang="it-IT" altLang="ja-JP" sz="1200" b="1" dirty="0">
                        <a:solidFill>
                          <a:schemeClr val="bg1"/>
                        </a:solidFill>
                        <a:effectLst/>
                      </a:endParaRPr>
                    </a:p>
                    <a:p>
                      <a:pPr marL="0" indent="0">
                        <a:buFontTx/>
                        <a:buNone/>
                      </a:pPr>
                      <a:r>
                        <a:rPr lang="ja-JP" altLang="it-IT" sz="1400" b="1" dirty="0">
                          <a:solidFill>
                            <a:schemeClr val="bg1"/>
                          </a:solidFill>
                          <a:effectLst/>
                        </a:rPr>
                        <a:t>日帰りツアー</a:t>
                      </a:r>
                      <a:endParaRPr lang="it-IT" altLang="ja-JP" sz="1400" b="1" dirty="0">
                        <a:solidFill>
                          <a:schemeClr val="bg1"/>
                        </a:solidFill>
                        <a:effectLst/>
                      </a:endParaRPr>
                    </a:p>
                  </a:txBody>
                  <a:tcPr anchor="ctr">
                    <a:solidFill>
                      <a:srgbClr val="33CCFF"/>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rgbClr val="33CCFF"/>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rgbClr val="33CCFF"/>
                    </a:solidFill>
                  </a:tcPr>
                </a:tc>
                <a:extLst>
                  <a:ext uri="{0D108BD9-81ED-4DB2-BD59-A6C34878D82A}">
                    <a16:rowId xmlns="" xmlns:a16="http://schemas.microsoft.com/office/drawing/2014/main" val="1449710197"/>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rgbClr val="33CCFF"/>
                    </a:solidFill>
                  </a:tcPr>
                </a:tc>
                <a:tc>
                  <a:txBody>
                    <a:bodyPr/>
                    <a:lstStyle/>
                    <a:p>
                      <a:pPr algn="r"/>
                      <a:r>
                        <a:rPr lang="it-IT" sz="1400" b="0" dirty="0">
                          <a:solidFill>
                            <a:schemeClr val="bg1"/>
                          </a:solidFill>
                          <a:effectLst/>
                        </a:rPr>
                        <a:t>€ 285.00</a:t>
                      </a:r>
                    </a:p>
                  </a:txBody>
                  <a:tcPr marL="38100" marR="38100" marT="38100" marB="38100" anchor="ctr">
                    <a:solidFill>
                      <a:srgbClr val="33CCFF"/>
                    </a:solidFill>
                  </a:tcPr>
                </a:tc>
                <a:extLst>
                  <a:ext uri="{0D108BD9-81ED-4DB2-BD59-A6C34878D82A}">
                    <a16:rowId xmlns="" xmlns:a16="http://schemas.microsoft.com/office/drawing/2014/main" val="345708058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rgbClr val="33CCFF"/>
                    </a:solidFill>
                  </a:tcPr>
                </a:tc>
                <a:tc>
                  <a:txBody>
                    <a:bodyPr/>
                    <a:lstStyle/>
                    <a:p>
                      <a:pPr algn="r"/>
                      <a:r>
                        <a:rPr lang="it-IT" sz="1400" b="0" dirty="0">
                          <a:solidFill>
                            <a:schemeClr val="bg1"/>
                          </a:solidFill>
                          <a:effectLst/>
                        </a:rPr>
                        <a:t>7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rgbClr val="33CCFF"/>
                    </a:solidFill>
                  </a:tcPr>
                </a:tc>
                <a:extLst>
                  <a:ext uri="{0D108BD9-81ED-4DB2-BD59-A6C34878D82A}">
                    <a16:rowId xmlns="" xmlns:a16="http://schemas.microsoft.com/office/drawing/2014/main" val="58193451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rgbClr val="33CCFF"/>
                    </a:solidFill>
                  </a:tcPr>
                </a:tc>
                <a:tc>
                  <a:txBody>
                    <a:bodyPr/>
                    <a:lstStyle/>
                    <a:p>
                      <a:pPr algn="r"/>
                      <a:r>
                        <a:rPr lang="ja-JP" altLang="it-IT" sz="1400" b="0" dirty="0">
                          <a:solidFill>
                            <a:schemeClr val="bg1"/>
                          </a:solidFill>
                          <a:effectLst/>
                        </a:rPr>
                        <a:t>ローマ・ナポリ往復</a:t>
                      </a:r>
                      <a:r>
                        <a:rPr lang="it-IT" altLang="ja-JP" sz="1400" b="0" dirty="0">
                          <a:solidFill>
                            <a:schemeClr val="bg1"/>
                          </a:solidFill>
                          <a:effectLst/>
                        </a:rPr>
                        <a:t>2</a:t>
                      </a:r>
                      <a:r>
                        <a:rPr lang="ja-JP" altLang="it-IT" sz="1400" b="0" dirty="0">
                          <a:solidFill>
                            <a:schemeClr val="bg1"/>
                          </a:solidFill>
                          <a:effectLst/>
                        </a:rPr>
                        <a:t>等列車乗車券</a:t>
                      </a:r>
                      <a:r>
                        <a:rPr lang="it-IT" sz="1400" b="0" dirty="0">
                          <a:solidFill>
                            <a:schemeClr val="bg1"/>
                          </a:solidFill>
                          <a:effectLst/>
                        </a:rPr>
                        <a:t>, </a:t>
                      </a:r>
                      <a:r>
                        <a:rPr lang="ja-JP" altLang="it-IT" sz="1400" b="0" dirty="0">
                          <a:solidFill>
                            <a:schemeClr val="bg1"/>
                          </a:solidFill>
                          <a:effectLst/>
                        </a:rPr>
                        <a:t>ナポリ内の日本語ガイドと車代</a:t>
                      </a:r>
                      <a:r>
                        <a:rPr lang="it-IT" sz="1400" b="0" dirty="0">
                          <a:solidFill>
                            <a:schemeClr val="bg1"/>
                          </a:solidFill>
                          <a:effectLst/>
                        </a:rPr>
                        <a:t>, </a:t>
                      </a:r>
                    </a:p>
                    <a:p>
                      <a:pPr algn="r"/>
                      <a:r>
                        <a:rPr lang="ja-JP" altLang="it-IT" sz="1400" b="0" dirty="0">
                          <a:solidFill>
                            <a:schemeClr val="bg1"/>
                          </a:solidFill>
                          <a:effectLst/>
                        </a:rPr>
                        <a:t>ポンペイ遺跡入場料</a:t>
                      </a:r>
                      <a:endParaRPr lang="it-IT" sz="1400" b="0" dirty="0">
                        <a:solidFill>
                          <a:schemeClr val="bg1"/>
                        </a:solidFill>
                        <a:effectLst/>
                      </a:endParaRPr>
                    </a:p>
                  </a:txBody>
                  <a:tcPr marL="38100" marR="38100" marT="38100" marB="38100" anchor="ctr">
                    <a:solidFill>
                      <a:srgbClr val="33CCFF"/>
                    </a:solidFill>
                  </a:tcPr>
                </a:tc>
                <a:extLst>
                  <a:ext uri="{0D108BD9-81ED-4DB2-BD59-A6C34878D82A}">
                    <a16:rowId xmlns="" xmlns:a16="http://schemas.microsoft.com/office/drawing/2014/main" val="200173685"/>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rgbClr val="33CCFF"/>
                    </a:solidFill>
                  </a:tcPr>
                </a:tc>
                <a:tc>
                  <a:txBody>
                    <a:bodyPr/>
                    <a:lstStyle/>
                    <a:p>
                      <a:pPr algn="r"/>
                      <a:r>
                        <a:rPr lang="ja-JP" altLang="it-IT" sz="1400" b="0" dirty="0">
                          <a:solidFill>
                            <a:schemeClr val="bg1"/>
                          </a:solidFill>
                          <a:effectLst/>
                        </a:rPr>
                        <a:t>ローマのホテルと駅の往復車代</a:t>
                      </a:r>
                      <a:r>
                        <a:rPr lang="it-IT" altLang="ja-JP" sz="1400" b="0" dirty="0">
                          <a:solidFill>
                            <a:schemeClr val="bg1"/>
                          </a:solidFill>
                          <a:effectLst/>
                        </a:rPr>
                        <a:t>, </a:t>
                      </a:r>
                      <a:r>
                        <a:rPr lang="ja-JP" altLang="it-IT" sz="1400" b="0" dirty="0">
                          <a:solidFill>
                            <a:schemeClr val="bg1"/>
                          </a:solidFill>
                          <a:effectLst/>
                        </a:rPr>
                        <a:t>食事代</a:t>
                      </a:r>
                      <a:r>
                        <a:rPr lang="it-IT" altLang="ja-JP" sz="1400" b="0" dirty="0">
                          <a:solidFill>
                            <a:schemeClr val="bg1"/>
                          </a:solidFill>
                          <a:effectLst/>
                        </a:rPr>
                        <a:t>, </a:t>
                      </a:r>
                      <a:r>
                        <a:rPr lang="ja-JP" altLang="it-IT" sz="1400" b="0" dirty="0">
                          <a:solidFill>
                            <a:schemeClr val="bg1"/>
                          </a:solidFill>
                          <a:effectLst/>
                        </a:rPr>
                        <a:t>チップ</a:t>
                      </a:r>
                    </a:p>
                  </a:txBody>
                  <a:tcPr marL="38100" marR="38100" marT="38100" marB="38100" anchor="ctr">
                    <a:solidFill>
                      <a:srgbClr val="33CCFF"/>
                    </a:solidFill>
                  </a:tcPr>
                </a:tc>
                <a:extLst>
                  <a:ext uri="{0D108BD9-81ED-4DB2-BD59-A6C34878D82A}">
                    <a16:rowId xmlns="" xmlns:a16="http://schemas.microsoft.com/office/drawing/2014/main" val="1887431811"/>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24</a:t>
            </a:fld>
            <a:endParaRPr lang="it-IT"/>
          </a:p>
        </p:txBody>
      </p:sp>
    </p:spTree>
    <p:extLst>
      <p:ext uri="{BB962C8B-B14F-4D97-AF65-F5344CB8AC3E}">
        <p14:creationId xmlns:p14="http://schemas.microsoft.com/office/powerpoint/2010/main" val="1012010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22699"/>
            <a:ext cx="10385717" cy="446638"/>
          </a:xfrm>
          <a:solidFill>
            <a:schemeClr val="accent5">
              <a:lumMod val="60000"/>
              <a:lumOff val="40000"/>
            </a:schemeClr>
          </a:solidFill>
        </p:spPr>
        <p:txBody>
          <a:bodyPr>
            <a:noAutofit/>
          </a:bodyPr>
          <a:lstStyle/>
          <a:p>
            <a:r>
              <a:rPr lang="ja-JP" altLang="it-IT" sz="2800" b="1" dirty="0"/>
              <a:t>プライベートツアー　　ローマ発    </a:t>
            </a:r>
            <a:r>
              <a:rPr lang="ja-JP" altLang="en-US" sz="2800" b="1" dirty="0"/>
              <a:t>　</a:t>
            </a:r>
            <a:r>
              <a:rPr lang="ja-JP" altLang="en-US" sz="2000" b="1" dirty="0"/>
              <a:t>ツアー番号：</a:t>
            </a:r>
            <a:r>
              <a:rPr lang="it-IT" altLang="ja-JP" sz="2000" b="1" dirty="0"/>
              <a:t>TR001TRRR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1910734331"/>
              </p:ext>
            </p:extLst>
          </p:nvPr>
        </p:nvGraphicFramePr>
        <p:xfrm>
          <a:off x="838200" y="968674"/>
          <a:ext cx="10385717" cy="144780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0">
                <a:tc rowSpan="5">
                  <a:txBody>
                    <a:bodyPr/>
                    <a:lstStyle/>
                    <a:p>
                      <a:pPr marL="0" indent="0">
                        <a:buFontTx/>
                        <a:buNone/>
                      </a:pPr>
                      <a:r>
                        <a:rPr lang="ja-JP" altLang="it-IT" sz="1400" b="1" dirty="0">
                          <a:solidFill>
                            <a:schemeClr val="bg1"/>
                          </a:solidFill>
                          <a:effectLst/>
                        </a:rPr>
                        <a:t>チビタディバーニョレッジョ</a:t>
                      </a:r>
                      <a:endParaRPr lang="it-IT" altLang="ja-JP" sz="1400" b="1" dirty="0">
                        <a:solidFill>
                          <a:schemeClr val="bg1"/>
                        </a:solidFill>
                        <a:effectLst/>
                      </a:endParaRPr>
                    </a:p>
                    <a:p>
                      <a:pPr marL="0" indent="0">
                        <a:buFontTx/>
                        <a:buNone/>
                      </a:pPr>
                      <a:r>
                        <a:rPr lang="ja-JP" altLang="it-IT" sz="1400" b="1" dirty="0">
                          <a:solidFill>
                            <a:schemeClr val="bg1"/>
                          </a:solidFill>
                          <a:effectLst/>
                        </a:rPr>
                        <a:t>オルビエト</a:t>
                      </a:r>
                      <a:endParaRPr lang="it-IT" altLang="ja-JP" sz="1400" b="1" dirty="0">
                        <a:solidFill>
                          <a:schemeClr val="bg1"/>
                        </a:solidFill>
                        <a:effectLst/>
                      </a:endParaRPr>
                    </a:p>
                    <a:p>
                      <a:pPr marL="0" indent="0">
                        <a:buFontTx/>
                        <a:buNone/>
                      </a:pPr>
                      <a:r>
                        <a:rPr lang="ja-JP" altLang="it-IT" sz="1400" b="1" dirty="0">
                          <a:solidFill>
                            <a:schemeClr val="bg1"/>
                          </a:solidFill>
                          <a:effectLst/>
                        </a:rPr>
                        <a:t>日帰りツアー</a:t>
                      </a:r>
                      <a:endParaRPr lang="it-IT" altLang="ja-JP" sz="1400" b="1" dirty="0">
                        <a:solidFill>
                          <a:schemeClr val="bg1"/>
                        </a:solidFill>
                        <a:effectLst/>
                      </a:endParaRPr>
                    </a:p>
                  </a:txBody>
                  <a:tcPr anchor="ctr">
                    <a:solidFill>
                      <a:schemeClr val="tx2">
                        <a:lumMod val="60000"/>
                        <a:lumOff val="40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tx2">
                        <a:lumMod val="60000"/>
                        <a:lumOff val="40000"/>
                      </a:schemeClr>
                    </a:solidFill>
                  </a:tcPr>
                </a:tc>
                <a:tc>
                  <a:txBody>
                    <a:bodyPr/>
                    <a:lstStyle/>
                    <a:p>
                      <a:pPr algn="r"/>
                      <a:r>
                        <a:rPr lang="it-IT" sz="1400" b="0" dirty="0">
                          <a:solidFill>
                            <a:schemeClr val="bg1"/>
                          </a:solidFill>
                          <a:effectLst/>
                        </a:rPr>
                        <a:t>2</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tx2">
                        <a:lumMod val="60000"/>
                        <a:lumOff val="40000"/>
                      </a:schemeClr>
                    </a:solidFill>
                  </a:tcPr>
                </a:tc>
                <a:extLst>
                  <a:ext uri="{0D108BD9-81ED-4DB2-BD59-A6C34878D82A}">
                    <a16:rowId xmlns="" xmlns:a16="http://schemas.microsoft.com/office/drawing/2014/main" val="4251940840"/>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tx2">
                        <a:lumMod val="60000"/>
                        <a:lumOff val="40000"/>
                      </a:schemeClr>
                    </a:solidFill>
                  </a:tcPr>
                </a:tc>
                <a:tc>
                  <a:txBody>
                    <a:bodyPr/>
                    <a:lstStyle/>
                    <a:p>
                      <a:pPr algn="r"/>
                      <a:r>
                        <a:rPr lang="it-IT" sz="1400" b="0" dirty="0">
                          <a:solidFill>
                            <a:schemeClr val="bg1"/>
                          </a:solidFill>
                          <a:effectLst/>
                        </a:rPr>
                        <a:t>€ 420.00</a:t>
                      </a:r>
                    </a:p>
                  </a:txBody>
                  <a:tcPr marL="38100" marR="38100" marT="38100" marB="38100" anchor="ctr">
                    <a:solidFill>
                      <a:schemeClr val="tx2">
                        <a:lumMod val="60000"/>
                        <a:lumOff val="40000"/>
                      </a:schemeClr>
                    </a:solidFill>
                  </a:tcPr>
                </a:tc>
                <a:extLst>
                  <a:ext uri="{0D108BD9-81ED-4DB2-BD59-A6C34878D82A}">
                    <a16:rowId xmlns="" xmlns:a16="http://schemas.microsoft.com/office/drawing/2014/main" val="142194110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tx2">
                        <a:lumMod val="60000"/>
                        <a:lumOff val="40000"/>
                      </a:schemeClr>
                    </a:solidFill>
                  </a:tcPr>
                </a:tc>
                <a:tc>
                  <a:txBody>
                    <a:bodyPr/>
                    <a:lstStyle/>
                    <a:p>
                      <a:pPr algn="r"/>
                      <a:r>
                        <a:rPr lang="it-IT" sz="1400" b="0" dirty="0">
                          <a:solidFill>
                            <a:schemeClr val="bg1"/>
                          </a:solidFill>
                          <a:effectLst/>
                        </a:rPr>
                        <a:t>8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tx2">
                        <a:lumMod val="60000"/>
                        <a:lumOff val="40000"/>
                      </a:schemeClr>
                    </a:solidFill>
                  </a:tcPr>
                </a:tc>
                <a:extLst>
                  <a:ext uri="{0D108BD9-81ED-4DB2-BD59-A6C34878D82A}">
                    <a16:rowId xmlns="" xmlns:a16="http://schemas.microsoft.com/office/drawing/2014/main" val="387100724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tx2">
                        <a:lumMod val="60000"/>
                        <a:lumOff val="40000"/>
                      </a:schemeClr>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移動用車代</a:t>
                      </a:r>
                      <a:r>
                        <a:rPr lang="it-IT" sz="1400" b="0" dirty="0">
                          <a:solidFill>
                            <a:schemeClr val="bg1"/>
                          </a:solidFill>
                          <a:effectLst/>
                        </a:rPr>
                        <a:t>, </a:t>
                      </a:r>
                      <a:r>
                        <a:rPr lang="ja-JP" altLang="it-IT" sz="1400" b="0" dirty="0">
                          <a:solidFill>
                            <a:schemeClr val="bg1"/>
                          </a:solidFill>
                          <a:effectLst/>
                        </a:rPr>
                        <a:t>チビタディバーニョレッジョの入場料</a:t>
                      </a:r>
                      <a:endParaRPr lang="it-IT" sz="1400" b="0" dirty="0">
                        <a:solidFill>
                          <a:schemeClr val="bg1"/>
                        </a:solidFill>
                        <a:effectLst/>
                      </a:endParaRPr>
                    </a:p>
                  </a:txBody>
                  <a:tcPr marL="38100" marR="38100" marT="38100" marB="38100" anchor="ctr">
                    <a:solidFill>
                      <a:schemeClr val="tx2">
                        <a:lumMod val="60000"/>
                        <a:lumOff val="40000"/>
                      </a:schemeClr>
                    </a:solidFill>
                  </a:tcPr>
                </a:tc>
                <a:extLst>
                  <a:ext uri="{0D108BD9-81ED-4DB2-BD59-A6C34878D82A}">
                    <a16:rowId xmlns="" xmlns:a16="http://schemas.microsoft.com/office/drawing/2014/main" val="2599905812"/>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tx2">
                        <a:lumMod val="60000"/>
                        <a:lumOff val="40000"/>
                      </a:schemeClr>
                    </a:solidFill>
                  </a:tcPr>
                </a:tc>
                <a:tc>
                  <a:txBody>
                    <a:bodyPr/>
                    <a:lstStyle/>
                    <a:p>
                      <a:pPr algn="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tx2">
                        <a:lumMod val="60000"/>
                        <a:lumOff val="40000"/>
                      </a:schemeClr>
                    </a:solidFill>
                  </a:tcPr>
                </a:tc>
                <a:extLst>
                  <a:ext uri="{0D108BD9-81ED-4DB2-BD59-A6C34878D82A}">
                    <a16:rowId xmlns="" xmlns:a16="http://schemas.microsoft.com/office/drawing/2014/main" val="1430567483"/>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25</a:t>
            </a:fld>
            <a:endParaRPr lang="it-IT"/>
          </a:p>
        </p:txBody>
      </p:sp>
    </p:spTree>
    <p:extLst>
      <p:ext uri="{BB962C8B-B14F-4D97-AF65-F5344CB8AC3E}">
        <p14:creationId xmlns:p14="http://schemas.microsoft.com/office/powerpoint/2010/main" val="1161832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385717" cy="446638"/>
          </a:xfrm>
          <a:solidFill>
            <a:schemeClr val="accent2">
              <a:lumMod val="40000"/>
              <a:lumOff val="60000"/>
            </a:schemeClr>
          </a:solidFill>
        </p:spPr>
        <p:txBody>
          <a:bodyPr>
            <a:noAutofit/>
          </a:bodyPr>
          <a:lstStyle/>
          <a:p>
            <a:r>
              <a:rPr lang="ja-JP" altLang="it-IT" sz="2800" b="1" dirty="0"/>
              <a:t>プライベートツアー　　フィレンツェ発    </a:t>
            </a:r>
            <a:r>
              <a:rPr lang="ja-JP" altLang="en-US" sz="2000" b="1" dirty="0"/>
              <a:t>ツアー番号：</a:t>
            </a:r>
            <a:r>
              <a:rPr lang="it-IT" altLang="ja-JP" sz="2000" b="1" dirty="0"/>
              <a:t>TR001TRFR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2497034938"/>
              </p:ext>
            </p:extLst>
          </p:nvPr>
        </p:nvGraphicFramePr>
        <p:xfrm>
          <a:off x="838200" y="978004"/>
          <a:ext cx="10385717" cy="472440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365760">
                <a:tc rowSpan="5">
                  <a:txBody>
                    <a:bodyPr/>
                    <a:lstStyle/>
                    <a:p>
                      <a:pPr marL="0" indent="0">
                        <a:buFontTx/>
                        <a:buNone/>
                      </a:pPr>
                      <a:r>
                        <a:rPr lang="ja-JP" altLang="it-IT" sz="1400" b="1" dirty="0">
                          <a:effectLst/>
                        </a:rPr>
                        <a:t>ショッピング</a:t>
                      </a:r>
                      <a:endParaRPr lang="it-IT" altLang="ja-JP" sz="1400" b="1" dirty="0">
                        <a:effectLst/>
                      </a:endParaRPr>
                    </a:p>
                    <a:p>
                      <a:pPr marL="0" indent="0">
                        <a:buFontTx/>
                        <a:buNone/>
                      </a:pPr>
                      <a:r>
                        <a:rPr lang="ja-JP" altLang="it-IT" sz="1400" b="1" dirty="0">
                          <a:effectLst/>
                        </a:rPr>
                        <a:t>ツアー</a:t>
                      </a:r>
                    </a:p>
                  </a:txBody>
                  <a:tcPr anchor="ctr">
                    <a:solidFill>
                      <a:schemeClr val="accent2">
                        <a:lumMod val="60000"/>
                        <a:lumOff val="40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2">
                        <a:lumMod val="60000"/>
                        <a:lumOff val="40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2">
                        <a:lumMod val="60000"/>
                        <a:lumOff val="40000"/>
                      </a:schemeClr>
                    </a:solidFill>
                  </a:tcPr>
                </a:tc>
                <a:extLst>
                  <a:ext uri="{0D108BD9-81ED-4DB2-BD59-A6C34878D82A}">
                    <a16:rowId xmlns="" xmlns:a16="http://schemas.microsoft.com/office/drawing/2014/main" val="3944767441"/>
                  </a:ext>
                </a:extLst>
              </a:tr>
              <a:tr h="36576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2">
                        <a:lumMod val="60000"/>
                        <a:lumOff val="40000"/>
                      </a:schemeClr>
                    </a:solidFill>
                  </a:tcPr>
                </a:tc>
                <a:tc>
                  <a:txBody>
                    <a:bodyPr/>
                    <a:lstStyle/>
                    <a:p>
                      <a:pPr algn="r"/>
                      <a:r>
                        <a:rPr lang="it-IT" sz="1400" b="0" dirty="0">
                          <a:solidFill>
                            <a:schemeClr val="bg1"/>
                          </a:solidFill>
                          <a:effectLst/>
                        </a:rPr>
                        <a:t>€ 55.00</a:t>
                      </a:r>
                    </a:p>
                  </a:txBody>
                  <a:tcPr marL="38100" marR="38100" marT="38100" marB="38100" anchor="ctr">
                    <a:solidFill>
                      <a:schemeClr val="accent2">
                        <a:lumMod val="60000"/>
                        <a:lumOff val="40000"/>
                      </a:schemeClr>
                    </a:solidFill>
                  </a:tcPr>
                </a:tc>
                <a:extLst>
                  <a:ext uri="{0D108BD9-81ED-4DB2-BD59-A6C34878D82A}">
                    <a16:rowId xmlns="" xmlns:a16="http://schemas.microsoft.com/office/drawing/2014/main" val="3125511429"/>
                  </a:ext>
                </a:extLst>
              </a:tr>
              <a:tr h="36576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2">
                        <a:lumMod val="60000"/>
                        <a:lumOff val="40000"/>
                      </a:schemeClr>
                    </a:solidFill>
                  </a:tcPr>
                </a:tc>
                <a:tc>
                  <a:txBody>
                    <a:bodyPr/>
                    <a:lstStyle/>
                    <a:p>
                      <a:pPr algn="r"/>
                      <a:r>
                        <a:rPr lang="it-IT" sz="1400" b="0" dirty="0">
                          <a:solidFill>
                            <a:schemeClr val="bg1"/>
                          </a:solidFill>
                          <a:effectLst/>
                        </a:rPr>
                        <a:t>3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2">
                        <a:lumMod val="60000"/>
                        <a:lumOff val="40000"/>
                      </a:schemeClr>
                    </a:solidFill>
                  </a:tcPr>
                </a:tc>
                <a:extLst>
                  <a:ext uri="{0D108BD9-81ED-4DB2-BD59-A6C34878D82A}">
                    <a16:rowId xmlns="" xmlns:a16="http://schemas.microsoft.com/office/drawing/2014/main" val="3661586999"/>
                  </a:ext>
                </a:extLst>
              </a:tr>
              <a:tr h="36576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accent2">
                        <a:lumMod val="60000"/>
                        <a:lumOff val="40000"/>
                      </a:schemeClr>
                    </a:solidFill>
                  </a:tcPr>
                </a:tc>
                <a:tc>
                  <a:txBody>
                    <a:bodyPr/>
                    <a:lstStyle/>
                    <a:p>
                      <a:pPr algn="r"/>
                      <a:r>
                        <a:rPr lang="ja-JP" altLang="it-IT" sz="1400" b="0" dirty="0">
                          <a:solidFill>
                            <a:schemeClr val="bg1"/>
                          </a:solidFill>
                          <a:effectLst/>
                        </a:rPr>
                        <a:t>日本語アシスタント</a:t>
                      </a:r>
                      <a:endParaRPr lang="it-IT" sz="1400" b="0" dirty="0">
                        <a:solidFill>
                          <a:schemeClr val="bg1"/>
                        </a:solidFill>
                        <a:effectLst/>
                      </a:endParaRPr>
                    </a:p>
                  </a:txBody>
                  <a:tcPr marL="38100" marR="38100" marT="38100" marB="38100" anchor="ctr">
                    <a:solidFill>
                      <a:schemeClr val="accent2">
                        <a:lumMod val="60000"/>
                        <a:lumOff val="40000"/>
                      </a:schemeClr>
                    </a:solidFill>
                  </a:tcPr>
                </a:tc>
                <a:extLst>
                  <a:ext uri="{0D108BD9-81ED-4DB2-BD59-A6C34878D82A}">
                    <a16:rowId xmlns="" xmlns:a16="http://schemas.microsoft.com/office/drawing/2014/main" val="3281195910"/>
                  </a:ext>
                </a:extLst>
              </a:tr>
              <a:tr h="36576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accent2">
                        <a:lumMod val="60000"/>
                        <a:lumOff val="40000"/>
                      </a:schemeClr>
                    </a:solidFill>
                  </a:tcPr>
                </a:tc>
                <a:tc>
                  <a:txBody>
                    <a:bodyPr/>
                    <a:lstStyle/>
                    <a:p>
                      <a:pPr algn="r"/>
                      <a:r>
                        <a:rPr lang="ja-JP" altLang="it-IT" sz="1400" b="0" dirty="0">
                          <a:solidFill>
                            <a:schemeClr val="bg1"/>
                          </a:solidFill>
                          <a:effectLst/>
                        </a:rPr>
                        <a:t>移動費用</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2">
                        <a:lumMod val="60000"/>
                        <a:lumOff val="40000"/>
                      </a:schemeClr>
                    </a:solidFill>
                  </a:tcPr>
                </a:tc>
                <a:extLst>
                  <a:ext uri="{0D108BD9-81ED-4DB2-BD59-A6C34878D82A}">
                    <a16:rowId xmlns="" xmlns:a16="http://schemas.microsoft.com/office/drawing/2014/main" val="2650383503"/>
                  </a:ext>
                </a:extLst>
              </a:tr>
              <a:tr h="0">
                <a:tc rowSpan="5">
                  <a:txBody>
                    <a:bodyPr/>
                    <a:lstStyle/>
                    <a:p>
                      <a:pPr marL="0" indent="0">
                        <a:buFontTx/>
                        <a:buNone/>
                      </a:pPr>
                      <a:r>
                        <a:rPr lang="ja-JP" altLang="it-IT" sz="1400" b="1" dirty="0">
                          <a:effectLst/>
                        </a:rPr>
                        <a:t>ピサ</a:t>
                      </a:r>
                      <a:endParaRPr lang="it-IT" altLang="ja-JP" sz="1400" b="1" dirty="0">
                        <a:effectLst/>
                      </a:endParaRPr>
                    </a:p>
                    <a:p>
                      <a:pPr marL="0" indent="0">
                        <a:buFontTx/>
                        <a:buNone/>
                      </a:pPr>
                      <a:r>
                        <a:rPr lang="ja-JP" altLang="it-IT" sz="1400" b="1" dirty="0">
                          <a:effectLst/>
                        </a:rPr>
                        <a:t>半日観光</a:t>
                      </a:r>
                      <a:endParaRPr lang="it-IT" altLang="ja-JP" sz="1400" b="1" dirty="0">
                        <a:effectLst/>
                      </a:endParaRPr>
                    </a:p>
                    <a:p>
                      <a:pPr marL="0" indent="0">
                        <a:buFontTx/>
                        <a:buNone/>
                      </a:pPr>
                      <a:endParaRPr lang="ja-JP" altLang="it-IT" sz="1400" b="1" dirty="0">
                        <a:effectLst/>
                      </a:endParaRPr>
                    </a:p>
                  </a:txBody>
                  <a:tcPr anchor="ctr">
                    <a:solidFill>
                      <a:schemeClr val="accent2">
                        <a:lumMod val="75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2">
                        <a:lumMod val="75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2">
                        <a:lumMod val="75000"/>
                      </a:schemeClr>
                    </a:solidFill>
                  </a:tcPr>
                </a:tc>
                <a:extLst>
                  <a:ext uri="{0D108BD9-81ED-4DB2-BD59-A6C34878D82A}">
                    <a16:rowId xmlns="" xmlns:a16="http://schemas.microsoft.com/office/drawing/2014/main" val="1449710197"/>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2">
                        <a:lumMod val="75000"/>
                      </a:schemeClr>
                    </a:solidFill>
                  </a:tcPr>
                </a:tc>
                <a:tc>
                  <a:txBody>
                    <a:bodyPr/>
                    <a:lstStyle/>
                    <a:p>
                      <a:pPr algn="r"/>
                      <a:r>
                        <a:rPr lang="it-IT" sz="1400" b="0" dirty="0">
                          <a:solidFill>
                            <a:schemeClr val="bg1"/>
                          </a:solidFill>
                          <a:effectLst/>
                        </a:rPr>
                        <a:t>€ 240.00</a:t>
                      </a:r>
                    </a:p>
                  </a:txBody>
                  <a:tcPr marL="38100" marR="38100" marT="38100" marB="38100" anchor="ctr">
                    <a:solidFill>
                      <a:schemeClr val="accent2">
                        <a:lumMod val="75000"/>
                      </a:schemeClr>
                    </a:solidFill>
                  </a:tcPr>
                </a:tc>
                <a:extLst>
                  <a:ext uri="{0D108BD9-81ED-4DB2-BD59-A6C34878D82A}">
                    <a16:rowId xmlns="" xmlns:a16="http://schemas.microsoft.com/office/drawing/2014/main" val="345708058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2">
                        <a:lumMod val="75000"/>
                      </a:schemeClr>
                    </a:solidFill>
                  </a:tcPr>
                </a:tc>
                <a:tc>
                  <a:txBody>
                    <a:bodyPr/>
                    <a:lstStyle/>
                    <a:p>
                      <a:pPr algn="r"/>
                      <a:r>
                        <a:rPr lang="it-IT" sz="1400" b="0" dirty="0">
                          <a:solidFill>
                            <a:schemeClr val="bg1"/>
                          </a:solidFill>
                          <a:effectLst/>
                        </a:rPr>
                        <a:t> 5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2">
                        <a:lumMod val="75000"/>
                      </a:schemeClr>
                    </a:solidFill>
                  </a:tcPr>
                </a:tc>
                <a:extLst>
                  <a:ext uri="{0D108BD9-81ED-4DB2-BD59-A6C34878D82A}">
                    <a16:rowId xmlns="" xmlns:a16="http://schemas.microsoft.com/office/drawing/2014/main" val="58193451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accent2">
                        <a:lumMod val="75000"/>
                      </a:schemeClr>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移動用車代</a:t>
                      </a:r>
                      <a:endParaRPr lang="it-IT" sz="1400" b="0" dirty="0">
                        <a:solidFill>
                          <a:schemeClr val="bg1"/>
                        </a:solidFill>
                        <a:effectLst/>
                      </a:endParaRPr>
                    </a:p>
                  </a:txBody>
                  <a:tcPr marL="38100" marR="38100" marT="38100" marB="38100" anchor="ctr">
                    <a:solidFill>
                      <a:schemeClr val="accent2">
                        <a:lumMod val="75000"/>
                      </a:schemeClr>
                    </a:solidFill>
                  </a:tcPr>
                </a:tc>
                <a:extLst>
                  <a:ext uri="{0D108BD9-81ED-4DB2-BD59-A6C34878D82A}">
                    <a16:rowId xmlns="" xmlns:a16="http://schemas.microsoft.com/office/drawing/2014/main" val="200173685"/>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accent2">
                        <a:lumMod val="75000"/>
                      </a:schemeClr>
                    </a:solidFill>
                  </a:tcPr>
                </a:tc>
                <a:tc>
                  <a:txBody>
                    <a:bodyPr/>
                    <a:lstStyle/>
                    <a:p>
                      <a:pPr algn="r"/>
                      <a:r>
                        <a:rPr lang="ja-JP" altLang="it-IT" sz="1400" b="0" dirty="0">
                          <a:solidFill>
                            <a:schemeClr val="bg1"/>
                          </a:solidFill>
                          <a:effectLst/>
                        </a:rPr>
                        <a:t>入場料</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2">
                        <a:lumMod val="75000"/>
                      </a:schemeClr>
                    </a:solidFill>
                  </a:tcPr>
                </a:tc>
                <a:extLst>
                  <a:ext uri="{0D108BD9-81ED-4DB2-BD59-A6C34878D82A}">
                    <a16:rowId xmlns="" xmlns:a16="http://schemas.microsoft.com/office/drawing/2014/main" val="1887431811"/>
                  </a:ext>
                </a:extLst>
              </a:tr>
              <a:tr h="0">
                <a:tc rowSpan="5">
                  <a:txBody>
                    <a:bodyPr/>
                    <a:lstStyle/>
                    <a:p>
                      <a:pPr marL="0" indent="0">
                        <a:buFontTx/>
                        <a:buNone/>
                      </a:pPr>
                      <a:r>
                        <a:rPr lang="ja-JP" altLang="it-IT" sz="1400" b="1">
                          <a:effectLst/>
                        </a:rPr>
                        <a:t>シエナ</a:t>
                      </a:r>
                      <a:endParaRPr lang="it-IT" altLang="ja-JP" sz="1200" b="1" dirty="0">
                        <a:effectLst/>
                      </a:endParaRPr>
                    </a:p>
                    <a:p>
                      <a:pPr marL="0" indent="0">
                        <a:buFontTx/>
                        <a:buNone/>
                      </a:pPr>
                      <a:r>
                        <a:rPr lang="ja-JP" altLang="it-IT" sz="1400" b="1" dirty="0">
                          <a:effectLst/>
                        </a:rPr>
                        <a:t>半日観光</a:t>
                      </a:r>
                    </a:p>
                  </a:txBody>
                  <a:tcPr anchor="ctr">
                    <a:solidFill>
                      <a:schemeClr val="accent2">
                        <a:lumMod val="50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2">
                        <a:lumMod val="50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2">
                        <a:lumMod val="50000"/>
                      </a:schemeClr>
                    </a:solidFill>
                  </a:tcPr>
                </a:tc>
                <a:extLst>
                  <a:ext uri="{0D108BD9-81ED-4DB2-BD59-A6C34878D82A}">
                    <a16:rowId xmlns="" xmlns:a16="http://schemas.microsoft.com/office/drawing/2014/main" val="3471662423"/>
                  </a:ext>
                </a:extLst>
              </a:tr>
              <a:tr h="0">
                <a:tc vMerge="1">
                  <a:txBody>
                    <a:bodyPr/>
                    <a:lstStyle/>
                    <a:p>
                      <a:endParaRPr lang="it-IT"/>
                    </a:p>
                  </a:txBody>
                  <a:tcPr>
                    <a:solidFill>
                      <a:schemeClr val="accent3"/>
                    </a:solidFill>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2">
                        <a:lumMod val="50000"/>
                      </a:schemeClr>
                    </a:solidFill>
                  </a:tcPr>
                </a:tc>
                <a:tc>
                  <a:txBody>
                    <a:bodyPr/>
                    <a:lstStyle/>
                    <a:p>
                      <a:pPr algn="r"/>
                      <a:r>
                        <a:rPr lang="it-IT" sz="1400" b="0" dirty="0">
                          <a:solidFill>
                            <a:schemeClr val="bg1"/>
                          </a:solidFill>
                          <a:effectLst/>
                        </a:rPr>
                        <a:t>€ 250.00</a:t>
                      </a:r>
                    </a:p>
                  </a:txBody>
                  <a:tcPr marL="38100" marR="38100" marT="38100" marB="38100" anchor="ctr">
                    <a:solidFill>
                      <a:schemeClr val="accent2">
                        <a:lumMod val="50000"/>
                      </a:schemeClr>
                    </a:solidFill>
                  </a:tcPr>
                </a:tc>
                <a:extLst>
                  <a:ext uri="{0D108BD9-81ED-4DB2-BD59-A6C34878D82A}">
                    <a16:rowId xmlns="" xmlns:a16="http://schemas.microsoft.com/office/drawing/2014/main" val="3396967092"/>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2">
                        <a:lumMod val="50000"/>
                      </a:schemeClr>
                    </a:solidFill>
                  </a:tcPr>
                </a:tc>
                <a:tc>
                  <a:txBody>
                    <a:bodyPr/>
                    <a:lstStyle/>
                    <a:p>
                      <a:pPr algn="r"/>
                      <a:r>
                        <a:rPr lang="it-IT" sz="1400" b="0" dirty="0">
                          <a:solidFill>
                            <a:schemeClr val="bg1"/>
                          </a:solidFill>
                          <a:effectLst/>
                        </a:rPr>
                        <a:t> 5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2">
                        <a:lumMod val="50000"/>
                      </a:schemeClr>
                    </a:solidFill>
                  </a:tcPr>
                </a:tc>
                <a:extLst>
                  <a:ext uri="{0D108BD9-81ED-4DB2-BD59-A6C34878D82A}">
                    <a16:rowId xmlns="" xmlns:a16="http://schemas.microsoft.com/office/drawing/2014/main" val="3318553423"/>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accent2">
                        <a:lumMod val="50000"/>
                      </a:schemeClr>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移動用車代</a:t>
                      </a:r>
                      <a:endParaRPr lang="it-IT" sz="1400" b="0" dirty="0">
                        <a:solidFill>
                          <a:schemeClr val="bg1"/>
                        </a:solidFill>
                        <a:effectLst/>
                      </a:endParaRPr>
                    </a:p>
                  </a:txBody>
                  <a:tcPr marL="38100" marR="38100" marT="38100" marB="38100" anchor="ctr">
                    <a:solidFill>
                      <a:schemeClr val="accent2">
                        <a:lumMod val="50000"/>
                      </a:schemeClr>
                    </a:solidFill>
                  </a:tcPr>
                </a:tc>
                <a:extLst>
                  <a:ext uri="{0D108BD9-81ED-4DB2-BD59-A6C34878D82A}">
                    <a16:rowId xmlns="" xmlns:a16="http://schemas.microsoft.com/office/drawing/2014/main" val="1002574303"/>
                  </a:ext>
                </a:extLst>
              </a:tr>
              <a:tr h="0">
                <a:tc vMerge="1">
                  <a:txBody>
                    <a:bodyPr/>
                    <a:lstStyle/>
                    <a:p>
                      <a:pPr marL="0" indent="0">
                        <a:buFontTx/>
                        <a:buNone/>
                      </a:pPr>
                      <a:endParaRPr lang="ja-JP" altLang="it-IT" dirty="0">
                        <a:effectLst/>
                      </a:endParaRPr>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accent2">
                        <a:lumMod val="50000"/>
                      </a:schemeClr>
                    </a:solidFill>
                  </a:tcPr>
                </a:tc>
                <a:tc>
                  <a:txBody>
                    <a:bodyPr/>
                    <a:lstStyle/>
                    <a:p>
                      <a:pPr algn="r"/>
                      <a:r>
                        <a:rPr lang="ja-JP" altLang="it-IT" sz="1400" b="0" dirty="0">
                          <a:solidFill>
                            <a:schemeClr val="bg1"/>
                          </a:solidFill>
                          <a:effectLst/>
                        </a:rPr>
                        <a:t>入場料</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2">
                        <a:lumMod val="50000"/>
                      </a:schemeClr>
                    </a:solidFill>
                  </a:tcPr>
                </a:tc>
                <a:extLst>
                  <a:ext uri="{0D108BD9-81ED-4DB2-BD59-A6C34878D82A}">
                    <a16:rowId xmlns="" xmlns:a16="http://schemas.microsoft.com/office/drawing/2014/main" val="1362804548"/>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26</a:t>
            </a:fld>
            <a:endParaRPr lang="it-IT"/>
          </a:p>
        </p:txBody>
      </p:sp>
    </p:spTree>
    <p:extLst>
      <p:ext uri="{BB962C8B-B14F-4D97-AF65-F5344CB8AC3E}">
        <p14:creationId xmlns:p14="http://schemas.microsoft.com/office/powerpoint/2010/main" val="321954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385717" cy="446638"/>
          </a:xfrm>
          <a:solidFill>
            <a:schemeClr val="accent2">
              <a:lumMod val="20000"/>
              <a:lumOff val="80000"/>
            </a:schemeClr>
          </a:solidFill>
        </p:spPr>
        <p:txBody>
          <a:bodyPr>
            <a:noAutofit/>
          </a:bodyPr>
          <a:lstStyle/>
          <a:p>
            <a:r>
              <a:rPr lang="ja-JP" altLang="it-IT" sz="2800" b="1" dirty="0"/>
              <a:t>プライベートツアー　　フィレンツェ発    </a:t>
            </a:r>
            <a:r>
              <a:rPr lang="ja-JP" altLang="en-US" sz="2000" b="1" dirty="0"/>
              <a:t>ツアー番号：</a:t>
            </a:r>
            <a:r>
              <a:rPr lang="it-IT" altLang="ja-JP" sz="2000" b="1" dirty="0"/>
              <a:t>TR001TRFR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1011294551"/>
              </p:ext>
            </p:extLst>
          </p:nvPr>
        </p:nvGraphicFramePr>
        <p:xfrm>
          <a:off x="838200" y="978004"/>
          <a:ext cx="10385717" cy="310896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0">
                <a:tc rowSpan="5">
                  <a:txBody>
                    <a:bodyPr/>
                    <a:lstStyle/>
                    <a:p>
                      <a:pPr marL="0" indent="0">
                        <a:buFontTx/>
                        <a:buNone/>
                      </a:pPr>
                      <a:r>
                        <a:rPr lang="ja-JP" altLang="it-IT" sz="1400" b="1" dirty="0">
                          <a:solidFill>
                            <a:schemeClr val="bg1"/>
                          </a:solidFill>
                          <a:effectLst/>
                        </a:rPr>
                        <a:t>列車にて</a:t>
                      </a:r>
                      <a:endParaRPr lang="it-IT" altLang="ja-JP" sz="1400" b="1" dirty="0">
                        <a:solidFill>
                          <a:schemeClr val="bg1"/>
                        </a:solidFill>
                        <a:effectLst/>
                      </a:endParaRPr>
                    </a:p>
                    <a:p>
                      <a:pPr marL="0" indent="0">
                        <a:buFontTx/>
                        <a:buNone/>
                      </a:pPr>
                      <a:r>
                        <a:rPr lang="ja-JP" altLang="it-IT" sz="1400" b="1" dirty="0">
                          <a:solidFill>
                            <a:schemeClr val="bg1"/>
                          </a:solidFill>
                          <a:effectLst/>
                        </a:rPr>
                        <a:t>ベニス</a:t>
                      </a:r>
                      <a:endParaRPr lang="it-IT" altLang="ja-JP" sz="1400" b="1" dirty="0">
                        <a:solidFill>
                          <a:schemeClr val="bg1"/>
                        </a:solidFill>
                        <a:effectLst/>
                      </a:endParaRPr>
                    </a:p>
                    <a:p>
                      <a:pPr marL="0" indent="0">
                        <a:buFontTx/>
                        <a:buNone/>
                      </a:pPr>
                      <a:r>
                        <a:rPr lang="ja-JP" altLang="it-IT" sz="1400" b="1" dirty="0">
                          <a:solidFill>
                            <a:schemeClr val="bg1"/>
                          </a:solidFill>
                          <a:effectLst/>
                        </a:rPr>
                        <a:t>日帰りツアー</a:t>
                      </a:r>
                      <a:endParaRPr lang="it-IT" altLang="ja-JP" sz="1400" b="1" dirty="0">
                        <a:solidFill>
                          <a:schemeClr val="bg1"/>
                        </a:solidFill>
                        <a:effectLst/>
                      </a:endParaRPr>
                    </a:p>
                  </a:txBody>
                  <a:tcPr anchor="ctr">
                    <a:solidFill>
                      <a:srgbClr val="FFCC66"/>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rgbClr val="FFCC66"/>
                    </a:solidFill>
                  </a:tcPr>
                </a:tc>
                <a:tc>
                  <a:txBody>
                    <a:bodyPr/>
                    <a:lstStyle/>
                    <a:p>
                      <a:pPr algn="r"/>
                      <a:r>
                        <a:rPr lang="it-IT" sz="1400" b="0" dirty="0">
                          <a:solidFill>
                            <a:schemeClr val="bg1"/>
                          </a:solidFill>
                          <a:effectLst/>
                        </a:rPr>
                        <a:t>2</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rgbClr val="FFCC66"/>
                    </a:solidFill>
                  </a:tcPr>
                </a:tc>
                <a:extLst>
                  <a:ext uri="{0D108BD9-81ED-4DB2-BD59-A6C34878D82A}">
                    <a16:rowId xmlns="" xmlns:a16="http://schemas.microsoft.com/office/drawing/2014/main" val="4251940840"/>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rgbClr val="FFCC66"/>
                    </a:solidFill>
                  </a:tcPr>
                </a:tc>
                <a:tc>
                  <a:txBody>
                    <a:bodyPr/>
                    <a:lstStyle/>
                    <a:p>
                      <a:pPr algn="r"/>
                      <a:r>
                        <a:rPr lang="it-IT" sz="1400" b="0" dirty="0">
                          <a:solidFill>
                            <a:schemeClr val="bg1"/>
                          </a:solidFill>
                          <a:effectLst/>
                        </a:rPr>
                        <a:t>€ 365.00</a:t>
                      </a:r>
                    </a:p>
                  </a:txBody>
                  <a:tcPr marL="38100" marR="38100" marT="38100" marB="38100" anchor="ctr">
                    <a:solidFill>
                      <a:srgbClr val="FFCC66"/>
                    </a:solidFill>
                  </a:tcPr>
                </a:tc>
                <a:extLst>
                  <a:ext uri="{0D108BD9-81ED-4DB2-BD59-A6C34878D82A}">
                    <a16:rowId xmlns="" xmlns:a16="http://schemas.microsoft.com/office/drawing/2014/main" val="142194110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rgbClr val="FFCC66"/>
                    </a:solidFill>
                  </a:tcPr>
                </a:tc>
                <a:tc>
                  <a:txBody>
                    <a:bodyPr/>
                    <a:lstStyle/>
                    <a:p>
                      <a:pPr algn="r"/>
                      <a:r>
                        <a:rPr lang="it-IT" sz="1400" b="0" dirty="0">
                          <a:solidFill>
                            <a:schemeClr val="bg1"/>
                          </a:solidFill>
                          <a:effectLst/>
                        </a:rPr>
                        <a:t>12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rgbClr val="FFCC66"/>
                    </a:solidFill>
                  </a:tcPr>
                </a:tc>
                <a:extLst>
                  <a:ext uri="{0D108BD9-81ED-4DB2-BD59-A6C34878D82A}">
                    <a16:rowId xmlns="" xmlns:a16="http://schemas.microsoft.com/office/drawing/2014/main" val="387100724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rgbClr val="FFCC66"/>
                    </a:solidFill>
                  </a:tcPr>
                </a:tc>
                <a:tc>
                  <a:txBody>
                    <a:bodyPr/>
                    <a:lstStyle/>
                    <a:p>
                      <a:pPr algn="r"/>
                      <a:r>
                        <a:rPr lang="ja-JP" altLang="it-IT" sz="1400" b="0" dirty="0">
                          <a:solidFill>
                            <a:schemeClr val="bg1"/>
                          </a:solidFill>
                          <a:effectLst/>
                        </a:rPr>
                        <a:t>フィレンツェ・ベニス往復</a:t>
                      </a:r>
                      <a:r>
                        <a:rPr lang="it-IT" altLang="ja-JP" sz="1400" b="0" dirty="0">
                          <a:solidFill>
                            <a:schemeClr val="bg1"/>
                          </a:solidFill>
                          <a:effectLst/>
                        </a:rPr>
                        <a:t>2</a:t>
                      </a:r>
                      <a:r>
                        <a:rPr lang="ja-JP" altLang="it-IT" sz="1400" b="0" dirty="0">
                          <a:solidFill>
                            <a:schemeClr val="bg1"/>
                          </a:solidFill>
                          <a:effectLst/>
                        </a:rPr>
                        <a:t>等列車乗車券</a:t>
                      </a:r>
                      <a:r>
                        <a:rPr lang="it-IT" sz="1400" b="0" dirty="0">
                          <a:solidFill>
                            <a:schemeClr val="bg1"/>
                          </a:solidFill>
                          <a:effectLst/>
                        </a:rPr>
                        <a:t>, </a:t>
                      </a:r>
                      <a:r>
                        <a:rPr lang="ja-JP" altLang="it-IT" sz="1400" b="0" dirty="0">
                          <a:solidFill>
                            <a:schemeClr val="bg1"/>
                          </a:solidFill>
                          <a:effectLst/>
                        </a:rPr>
                        <a:t>ベニス内の日本語ガイドと</a:t>
                      </a:r>
                      <a:endParaRPr lang="it-IT" altLang="ja-JP" sz="1400" b="0" dirty="0">
                        <a:solidFill>
                          <a:schemeClr val="bg1"/>
                        </a:solidFill>
                        <a:effectLst/>
                      </a:endParaRPr>
                    </a:p>
                    <a:p>
                      <a:pPr algn="r"/>
                      <a:r>
                        <a:rPr lang="ja-JP" altLang="it-IT" sz="1400" b="0" dirty="0">
                          <a:solidFill>
                            <a:schemeClr val="bg1"/>
                          </a:solidFill>
                          <a:effectLst/>
                        </a:rPr>
                        <a:t>バポレット</a:t>
                      </a:r>
                      <a:r>
                        <a:rPr lang="it-IT" sz="1400" b="0" dirty="0">
                          <a:solidFill>
                            <a:schemeClr val="bg1"/>
                          </a:solidFill>
                          <a:effectLst/>
                        </a:rPr>
                        <a:t>, </a:t>
                      </a:r>
                      <a:r>
                        <a:rPr lang="ja-JP" altLang="it-IT" sz="1400" b="0" dirty="0">
                          <a:solidFill>
                            <a:schemeClr val="bg1"/>
                          </a:solidFill>
                          <a:effectLst/>
                        </a:rPr>
                        <a:t>ゴンドラ・ライド</a:t>
                      </a:r>
                      <a:endParaRPr lang="it-IT" sz="1400" b="0" dirty="0">
                        <a:solidFill>
                          <a:schemeClr val="bg1"/>
                        </a:solidFill>
                        <a:effectLst/>
                      </a:endParaRPr>
                    </a:p>
                  </a:txBody>
                  <a:tcPr marL="38100" marR="38100" marT="38100" marB="38100" anchor="ctr">
                    <a:solidFill>
                      <a:srgbClr val="FFCC66"/>
                    </a:solidFill>
                  </a:tcPr>
                </a:tc>
                <a:extLst>
                  <a:ext uri="{0D108BD9-81ED-4DB2-BD59-A6C34878D82A}">
                    <a16:rowId xmlns="" xmlns:a16="http://schemas.microsoft.com/office/drawing/2014/main" val="2599905812"/>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rgbClr val="FFCC66"/>
                    </a:solidFill>
                  </a:tcPr>
                </a:tc>
                <a:tc>
                  <a:txBody>
                    <a:bodyPr/>
                    <a:lstStyle/>
                    <a:p>
                      <a:pPr algn="r"/>
                      <a:r>
                        <a:rPr lang="ja-JP" altLang="it-IT" sz="1400" b="0" dirty="0">
                          <a:solidFill>
                            <a:schemeClr val="bg1"/>
                          </a:solidFill>
                          <a:effectLst/>
                        </a:rPr>
                        <a:t>フィレンツェのホテルと駅間の移動費用</a:t>
                      </a:r>
                      <a:r>
                        <a:rPr lang="it-IT" sz="1400" b="0" dirty="0">
                          <a:solidFill>
                            <a:schemeClr val="bg1"/>
                          </a:solidFill>
                          <a:effectLst/>
                        </a:rPr>
                        <a:t>, </a:t>
                      </a:r>
                      <a:r>
                        <a:rPr lang="ja-JP" altLang="it-IT" sz="1400" b="0" dirty="0">
                          <a:solidFill>
                            <a:schemeClr val="bg1"/>
                          </a:solidFill>
                          <a:effectLst/>
                        </a:rPr>
                        <a:t>入場料</a:t>
                      </a:r>
                      <a:r>
                        <a:rPr lang="it-IT" sz="1400" b="0" dirty="0">
                          <a:solidFill>
                            <a:schemeClr val="bg1"/>
                          </a:solidFill>
                          <a:effectLst/>
                        </a:rPr>
                        <a:t>, </a:t>
                      </a: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rgbClr val="FFCC66"/>
                    </a:solidFill>
                  </a:tcPr>
                </a:tc>
                <a:extLst>
                  <a:ext uri="{0D108BD9-81ED-4DB2-BD59-A6C34878D82A}">
                    <a16:rowId xmlns="" xmlns:a16="http://schemas.microsoft.com/office/drawing/2014/main" val="1430567483"/>
                  </a:ext>
                </a:extLst>
              </a:tr>
              <a:tr h="0">
                <a:tc rowSpan="5">
                  <a:txBody>
                    <a:bodyPr/>
                    <a:lstStyle/>
                    <a:p>
                      <a:pPr marL="0" indent="0">
                        <a:buFontTx/>
                        <a:buNone/>
                      </a:pPr>
                      <a:r>
                        <a:rPr lang="ja-JP" altLang="it-IT" sz="1400" dirty="0">
                          <a:solidFill>
                            <a:schemeClr val="bg1"/>
                          </a:solidFill>
                          <a:effectLst/>
                        </a:rPr>
                        <a:t>列車にて</a:t>
                      </a:r>
                      <a:endParaRPr lang="it-IT" altLang="ja-JP" sz="1400" dirty="0">
                        <a:solidFill>
                          <a:schemeClr val="bg1"/>
                        </a:solidFill>
                        <a:effectLst/>
                      </a:endParaRPr>
                    </a:p>
                    <a:p>
                      <a:pPr marL="0" indent="0">
                        <a:buFontTx/>
                        <a:buNone/>
                      </a:pPr>
                      <a:r>
                        <a:rPr lang="ja-JP" altLang="it-IT" sz="1400" dirty="0">
                          <a:solidFill>
                            <a:schemeClr val="bg1"/>
                          </a:solidFill>
                          <a:effectLst/>
                        </a:rPr>
                        <a:t>ローマ</a:t>
                      </a:r>
                      <a:endParaRPr lang="it-IT" altLang="ja-JP" sz="1400" dirty="0">
                        <a:solidFill>
                          <a:schemeClr val="bg1"/>
                        </a:solidFill>
                        <a:effectLst/>
                      </a:endParaRPr>
                    </a:p>
                    <a:p>
                      <a:pPr marL="0" indent="0">
                        <a:buFontTx/>
                        <a:buNone/>
                      </a:pPr>
                      <a:r>
                        <a:rPr lang="ja-JP" altLang="it-IT" sz="1400" dirty="0">
                          <a:solidFill>
                            <a:schemeClr val="bg1"/>
                          </a:solidFill>
                          <a:effectLst/>
                        </a:rPr>
                        <a:t>日帰りツアー</a:t>
                      </a:r>
                      <a:endParaRPr lang="it-IT" altLang="ja-JP" sz="1400" dirty="0">
                        <a:solidFill>
                          <a:schemeClr val="bg1"/>
                        </a:solidFill>
                        <a:effectLst/>
                      </a:endParaRPr>
                    </a:p>
                  </a:txBody>
                  <a:tcPr anchor="ctr">
                    <a:solidFill>
                      <a:srgbClr val="FF9966"/>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rgbClr val="FF9966"/>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rgbClr val="FF9966"/>
                    </a:solidFill>
                  </a:tcPr>
                </a:tc>
                <a:extLst>
                  <a:ext uri="{0D108BD9-81ED-4DB2-BD59-A6C34878D82A}">
                    <a16:rowId xmlns="" xmlns:a16="http://schemas.microsoft.com/office/drawing/2014/main" val="3944767441"/>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rgbClr val="FF9966"/>
                    </a:solidFill>
                  </a:tcPr>
                </a:tc>
                <a:tc>
                  <a:txBody>
                    <a:bodyPr/>
                    <a:lstStyle/>
                    <a:p>
                      <a:pPr algn="r"/>
                      <a:r>
                        <a:rPr lang="it-IT" sz="1400" b="0" dirty="0">
                          <a:solidFill>
                            <a:schemeClr val="bg1"/>
                          </a:solidFill>
                          <a:effectLst/>
                        </a:rPr>
                        <a:t>€ 265.00</a:t>
                      </a:r>
                    </a:p>
                  </a:txBody>
                  <a:tcPr marL="38100" marR="38100" marT="38100" marB="38100" anchor="ctr">
                    <a:solidFill>
                      <a:srgbClr val="FF9966"/>
                    </a:solidFill>
                  </a:tcPr>
                </a:tc>
                <a:extLst>
                  <a:ext uri="{0D108BD9-81ED-4DB2-BD59-A6C34878D82A}">
                    <a16:rowId xmlns="" xmlns:a16="http://schemas.microsoft.com/office/drawing/2014/main" val="3125511429"/>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rgbClr val="FF9966"/>
                    </a:solidFill>
                  </a:tcPr>
                </a:tc>
                <a:tc>
                  <a:txBody>
                    <a:bodyPr/>
                    <a:lstStyle/>
                    <a:p>
                      <a:pPr algn="r"/>
                      <a:r>
                        <a:rPr lang="it-IT" sz="1400" b="0" dirty="0">
                          <a:solidFill>
                            <a:schemeClr val="bg1"/>
                          </a:solidFill>
                          <a:effectLst/>
                        </a:rPr>
                        <a:t>9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rgbClr val="FF9966"/>
                    </a:solidFill>
                  </a:tcPr>
                </a:tc>
                <a:extLst>
                  <a:ext uri="{0D108BD9-81ED-4DB2-BD59-A6C34878D82A}">
                    <a16:rowId xmlns="" xmlns:a16="http://schemas.microsoft.com/office/drawing/2014/main" val="3661586999"/>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rgbClr val="FF9966"/>
                    </a:solidFill>
                  </a:tcPr>
                </a:tc>
                <a:tc>
                  <a:txBody>
                    <a:bodyPr/>
                    <a:lstStyle/>
                    <a:p>
                      <a:pPr algn="r"/>
                      <a:r>
                        <a:rPr lang="ja-JP" altLang="it-IT" sz="1400" b="0" dirty="0">
                          <a:solidFill>
                            <a:schemeClr val="bg1"/>
                          </a:solidFill>
                          <a:effectLst/>
                        </a:rPr>
                        <a:t>フィレンツェ・ローマ往復</a:t>
                      </a:r>
                      <a:r>
                        <a:rPr lang="it-IT" altLang="ja-JP" sz="1400" b="0" dirty="0">
                          <a:solidFill>
                            <a:schemeClr val="bg1"/>
                          </a:solidFill>
                          <a:effectLst/>
                        </a:rPr>
                        <a:t>2</a:t>
                      </a:r>
                      <a:r>
                        <a:rPr lang="ja-JP" altLang="it-IT" sz="1400" b="0" dirty="0">
                          <a:solidFill>
                            <a:schemeClr val="bg1"/>
                          </a:solidFill>
                          <a:effectLst/>
                        </a:rPr>
                        <a:t>等列車乗車券</a:t>
                      </a:r>
                      <a:r>
                        <a:rPr lang="it-IT" sz="1400" b="0" dirty="0">
                          <a:solidFill>
                            <a:schemeClr val="bg1"/>
                          </a:solidFill>
                          <a:effectLst/>
                        </a:rPr>
                        <a:t>, </a:t>
                      </a:r>
                      <a:r>
                        <a:rPr lang="ja-JP" altLang="it-IT" sz="1400" b="0" dirty="0">
                          <a:solidFill>
                            <a:schemeClr val="bg1"/>
                          </a:solidFill>
                          <a:effectLst/>
                        </a:rPr>
                        <a:t>ローマ内日本語ガイド</a:t>
                      </a:r>
                      <a:endParaRPr lang="it-IT" sz="1400" b="0" dirty="0">
                        <a:solidFill>
                          <a:schemeClr val="bg1"/>
                        </a:solidFill>
                        <a:effectLst/>
                      </a:endParaRPr>
                    </a:p>
                  </a:txBody>
                  <a:tcPr marL="38100" marR="38100" marT="38100" marB="38100" anchor="ctr">
                    <a:solidFill>
                      <a:srgbClr val="FF9966"/>
                    </a:solidFill>
                  </a:tcPr>
                </a:tc>
                <a:extLst>
                  <a:ext uri="{0D108BD9-81ED-4DB2-BD59-A6C34878D82A}">
                    <a16:rowId xmlns="" xmlns:a16="http://schemas.microsoft.com/office/drawing/2014/main" val="3281195910"/>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rgbClr val="FF9966"/>
                    </a:solidFill>
                  </a:tcPr>
                </a:tc>
                <a:tc>
                  <a:txBody>
                    <a:bodyPr/>
                    <a:lstStyle/>
                    <a:p>
                      <a:pPr algn="r"/>
                      <a:r>
                        <a:rPr lang="ja-JP" altLang="it-IT" sz="1400" b="0" dirty="0">
                          <a:solidFill>
                            <a:schemeClr val="bg1"/>
                          </a:solidFill>
                          <a:effectLst/>
                        </a:rPr>
                        <a:t>フィレンツェのホテルと駅間の移動費用</a:t>
                      </a:r>
                      <a:r>
                        <a:rPr lang="it-IT" sz="1400" b="0" dirty="0">
                          <a:solidFill>
                            <a:schemeClr val="bg1"/>
                          </a:solidFill>
                          <a:effectLst/>
                        </a:rPr>
                        <a:t>, </a:t>
                      </a:r>
                      <a:r>
                        <a:rPr lang="ja-JP" altLang="it-IT" sz="1400" b="0" dirty="0">
                          <a:solidFill>
                            <a:schemeClr val="bg1"/>
                          </a:solidFill>
                          <a:effectLst/>
                        </a:rPr>
                        <a:t>入場料</a:t>
                      </a:r>
                      <a:r>
                        <a:rPr lang="it-IT" sz="1400" b="0" dirty="0">
                          <a:solidFill>
                            <a:schemeClr val="bg1"/>
                          </a:solidFill>
                          <a:effectLst/>
                        </a:rPr>
                        <a:t>, </a:t>
                      </a: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rgbClr val="FF9966"/>
                    </a:solidFill>
                  </a:tcPr>
                </a:tc>
                <a:extLst>
                  <a:ext uri="{0D108BD9-81ED-4DB2-BD59-A6C34878D82A}">
                    <a16:rowId xmlns="" xmlns:a16="http://schemas.microsoft.com/office/drawing/2014/main" val="2650383503"/>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27</a:t>
            </a:fld>
            <a:endParaRPr lang="it-IT"/>
          </a:p>
        </p:txBody>
      </p:sp>
    </p:spTree>
    <p:extLst>
      <p:ext uri="{BB962C8B-B14F-4D97-AF65-F5344CB8AC3E}">
        <p14:creationId xmlns:p14="http://schemas.microsoft.com/office/powerpoint/2010/main" val="3474059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385717" cy="446638"/>
          </a:xfrm>
          <a:solidFill>
            <a:schemeClr val="accent1">
              <a:lumMod val="20000"/>
              <a:lumOff val="80000"/>
            </a:schemeClr>
          </a:solidFill>
        </p:spPr>
        <p:txBody>
          <a:bodyPr>
            <a:noAutofit/>
          </a:bodyPr>
          <a:lstStyle/>
          <a:p>
            <a:r>
              <a:rPr lang="ja-JP" altLang="it-IT" sz="2800" b="1" dirty="0"/>
              <a:t>プライベートツアー　　ベニス発    </a:t>
            </a:r>
            <a:r>
              <a:rPr lang="ja-JP" altLang="en-US" sz="2000" b="1" dirty="0"/>
              <a:t>ツアー番号：</a:t>
            </a:r>
            <a:r>
              <a:rPr lang="it-IT" altLang="ja-JP" sz="2000" b="1" dirty="0"/>
              <a:t>TR001TRVR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2086631389"/>
              </p:ext>
            </p:extLst>
          </p:nvPr>
        </p:nvGraphicFramePr>
        <p:xfrm>
          <a:off x="838200" y="968674"/>
          <a:ext cx="10385717" cy="144780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0">
                <a:tc rowSpan="5">
                  <a:txBody>
                    <a:bodyPr/>
                    <a:lstStyle/>
                    <a:p>
                      <a:pPr marL="0" indent="0">
                        <a:buFontTx/>
                        <a:buNone/>
                      </a:pPr>
                      <a:r>
                        <a:rPr lang="ja-JP" altLang="it-IT" sz="1400" b="1" dirty="0">
                          <a:solidFill>
                            <a:schemeClr val="bg1"/>
                          </a:solidFill>
                          <a:effectLst/>
                        </a:rPr>
                        <a:t>ゴンドラ</a:t>
                      </a:r>
                      <a:endParaRPr lang="it-IT" altLang="ja-JP" sz="1400" b="1" dirty="0">
                        <a:solidFill>
                          <a:schemeClr val="bg1"/>
                        </a:solidFill>
                        <a:effectLst/>
                      </a:endParaRPr>
                    </a:p>
                    <a:p>
                      <a:pPr marL="0" indent="0">
                        <a:buFontTx/>
                        <a:buNone/>
                      </a:pPr>
                      <a:r>
                        <a:rPr lang="ja-JP" altLang="it-IT" sz="1400" b="1" dirty="0">
                          <a:solidFill>
                            <a:schemeClr val="bg1"/>
                          </a:solidFill>
                          <a:effectLst/>
                        </a:rPr>
                        <a:t>ライド</a:t>
                      </a:r>
                      <a:endParaRPr lang="it-IT" altLang="ja-JP" sz="1400" b="1" dirty="0">
                        <a:solidFill>
                          <a:schemeClr val="bg1"/>
                        </a:solidFill>
                        <a:effectLst/>
                      </a:endParaRPr>
                    </a:p>
                  </a:txBody>
                  <a:tcPr anchor="ctr">
                    <a:solidFill>
                      <a:schemeClr val="tx2">
                        <a:lumMod val="60000"/>
                        <a:lumOff val="40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tx2">
                        <a:lumMod val="60000"/>
                        <a:lumOff val="40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tx2">
                        <a:lumMod val="60000"/>
                        <a:lumOff val="40000"/>
                      </a:schemeClr>
                    </a:solidFill>
                  </a:tcPr>
                </a:tc>
                <a:extLst>
                  <a:ext uri="{0D108BD9-81ED-4DB2-BD59-A6C34878D82A}">
                    <a16:rowId xmlns="" xmlns:a16="http://schemas.microsoft.com/office/drawing/2014/main" val="4251940840"/>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tx2">
                        <a:lumMod val="60000"/>
                        <a:lumOff val="40000"/>
                      </a:schemeClr>
                    </a:solidFill>
                  </a:tcPr>
                </a:tc>
                <a:tc>
                  <a:txBody>
                    <a:bodyPr/>
                    <a:lstStyle/>
                    <a:p>
                      <a:pPr algn="r"/>
                      <a:r>
                        <a:rPr lang="it-IT" sz="1400" b="0" dirty="0">
                          <a:solidFill>
                            <a:schemeClr val="bg1"/>
                          </a:solidFill>
                          <a:effectLst/>
                        </a:rPr>
                        <a:t>€ 65.00</a:t>
                      </a:r>
                    </a:p>
                  </a:txBody>
                  <a:tcPr marL="38100" marR="38100" marT="38100" marB="38100" anchor="ctr">
                    <a:solidFill>
                      <a:schemeClr val="tx2">
                        <a:lumMod val="60000"/>
                        <a:lumOff val="40000"/>
                      </a:schemeClr>
                    </a:solidFill>
                  </a:tcPr>
                </a:tc>
                <a:extLst>
                  <a:ext uri="{0D108BD9-81ED-4DB2-BD59-A6C34878D82A}">
                    <a16:rowId xmlns="" xmlns:a16="http://schemas.microsoft.com/office/drawing/2014/main" val="142194110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tx2">
                        <a:lumMod val="60000"/>
                        <a:lumOff val="40000"/>
                      </a:schemeClr>
                    </a:solidFill>
                  </a:tcPr>
                </a:tc>
                <a:tc>
                  <a:txBody>
                    <a:bodyPr/>
                    <a:lstStyle/>
                    <a:p>
                      <a:pPr algn="r"/>
                      <a:r>
                        <a:rPr lang="it-IT" sz="1400" b="0" dirty="0">
                          <a:solidFill>
                            <a:schemeClr val="bg1"/>
                          </a:solidFill>
                          <a:effectLst/>
                        </a:rPr>
                        <a:t>35 </a:t>
                      </a:r>
                      <a:r>
                        <a:rPr lang="ja-JP" altLang="it-IT" sz="1400" b="0" dirty="0">
                          <a:solidFill>
                            <a:schemeClr val="bg1"/>
                          </a:solidFill>
                          <a:effectLst/>
                        </a:rPr>
                        <a:t>分</a:t>
                      </a:r>
                      <a:endParaRPr lang="it-IT" sz="1400" b="0" dirty="0">
                        <a:solidFill>
                          <a:schemeClr val="bg1"/>
                        </a:solidFill>
                        <a:effectLst/>
                      </a:endParaRPr>
                    </a:p>
                  </a:txBody>
                  <a:tcPr marL="38100" marR="38100" marT="38100" marB="38100" anchor="ctr">
                    <a:solidFill>
                      <a:schemeClr val="tx2">
                        <a:lumMod val="60000"/>
                        <a:lumOff val="40000"/>
                      </a:schemeClr>
                    </a:solidFill>
                  </a:tcPr>
                </a:tc>
                <a:extLst>
                  <a:ext uri="{0D108BD9-81ED-4DB2-BD59-A6C34878D82A}">
                    <a16:rowId xmlns="" xmlns:a16="http://schemas.microsoft.com/office/drawing/2014/main" val="387100724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tx2">
                        <a:lumMod val="60000"/>
                        <a:lumOff val="40000"/>
                      </a:schemeClr>
                    </a:solidFill>
                  </a:tcPr>
                </a:tc>
                <a:tc>
                  <a:txBody>
                    <a:bodyPr/>
                    <a:lstStyle/>
                    <a:p>
                      <a:pPr algn="r"/>
                      <a:r>
                        <a:rPr lang="ja-JP" altLang="it-IT" sz="1400" b="0" dirty="0">
                          <a:solidFill>
                            <a:schemeClr val="bg1"/>
                          </a:solidFill>
                          <a:effectLst/>
                        </a:rPr>
                        <a:t>ゴンドラ乗船時の日本語アシスタント</a:t>
                      </a:r>
                      <a:endParaRPr lang="it-IT" altLang="ja-JP" sz="1400" b="0" dirty="0">
                        <a:solidFill>
                          <a:schemeClr val="bg1"/>
                        </a:solidFill>
                        <a:effectLst/>
                      </a:endParaRPr>
                    </a:p>
                  </a:txBody>
                  <a:tcPr marL="38100" marR="38100" marT="38100" marB="38100" anchor="ctr">
                    <a:solidFill>
                      <a:schemeClr val="tx2">
                        <a:lumMod val="60000"/>
                        <a:lumOff val="40000"/>
                      </a:schemeClr>
                    </a:solidFill>
                  </a:tcPr>
                </a:tc>
                <a:extLst>
                  <a:ext uri="{0D108BD9-81ED-4DB2-BD59-A6C34878D82A}">
                    <a16:rowId xmlns="" xmlns:a16="http://schemas.microsoft.com/office/drawing/2014/main" val="2599905812"/>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tx2">
                        <a:lumMod val="60000"/>
                        <a:lumOff val="40000"/>
                      </a:schemeClr>
                    </a:solidFill>
                  </a:tcPr>
                </a:tc>
                <a:tc>
                  <a:txBody>
                    <a:bodyPr/>
                    <a:lstStyle/>
                    <a:p>
                      <a:pPr algn="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tx2">
                        <a:lumMod val="60000"/>
                        <a:lumOff val="40000"/>
                      </a:schemeClr>
                    </a:solidFill>
                  </a:tcPr>
                </a:tc>
                <a:extLst>
                  <a:ext uri="{0D108BD9-81ED-4DB2-BD59-A6C34878D82A}">
                    <a16:rowId xmlns="" xmlns:a16="http://schemas.microsoft.com/office/drawing/2014/main" val="1430567483"/>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28</a:t>
            </a:fld>
            <a:endParaRPr lang="it-IT"/>
          </a:p>
        </p:txBody>
      </p:sp>
    </p:spTree>
    <p:extLst>
      <p:ext uri="{BB962C8B-B14F-4D97-AF65-F5344CB8AC3E}">
        <p14:creationId xmlns:p14="http://schemas.microsoft.com/office/powerpoint/2010/main" val="126593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C0E43D-F837-4352-B747-877AD7D6CB89}"/>
              </a:ext>
            </a:extLst>
          </p:cNvPr>
          <p:cNvSpPr>
            <a:spLocks noGrp="1"/>
          </p:cNvSpPr>
          <p:nvPr>
            <p:ph type="title"/>
          </p:nvPr>
        </p:nvSpPr>
        <p:spPr>
          <a:xfrm>
            <a:off x="220603" y="108298"/>
            <a:ext cx="4973321" cy="516191"/>
          </a:xfrm>
        </p:spPr>
        <p:txBody>
          <a:bodyPr>
            <a:noAutofit/>
          </a:bodyPr>
          <a:lstStyle/>
          <a:p>
            <a:r>
              <a:rPr lang="ja-JP" altLang="en-US" sz="2800" dirty="0">
                <a:latin typeface="Meiryo UI" panose="020B0604030504040204" pitchFamily="34" charset="-128"/>
                <a:ea typeface="Meiryo UI" panose="020B0604030504040204" pitchFamily="34" charset="-128"/>
              </a:rPr>
              <a:t>お</a:t>
            </a:r>
            <a:r>
              <a:rPr lang="ja-JP" altLang="it-IT" sz="2800" dirty="0">
                <a:latin typeface="Meiryo UI" panose="020B0604030504040204" pitchFamily="34" charset="-128"/>
                <a:ea typeface="Meiryo UI" panose="020B0604030504040204" pitchFamily="34" charset="-128"/>
              </a:rPr>
              <a:t>申し込みに</a:t>
            </a:r>
            <a:r>
              <a:rPr lang="ja-JP" altLang="en-US" sz="2800" dirty="0">
                <a:latin typeface="Meiryo UI" panose="020B0604030504040204" pitchFamily="34" charset="-128"/>
                <a:ea typeface="Meiryo UI" panose="020B0604030504040204" pitchFamily="34" charset="-128"/>
              </a:rPr>
              <a:t>関するご案内</a:t>
            </a:r>
            <a:endParaRPr lang="it-IT" sz="2800" dirty="0">
              <a:latin typeface="Meiryo UI" panose="020B0604030504040204" pitchFamily="34" charset="-128"/>
              <a:ea typeface="Meiryo UI" panose="020B0604030504040204" pitchFamily="34" charset="-128"/>
            </a:endParaRPr>
          </a:p>
        </p:txBody>
      </p:sp>
      <p:sp>
        <p:nvSpPr>
          <p:cNvPr id="3" name="コンテンツ プレースホルダー 2"/>
          <p:cNvSpPr>
            <a:spLocks noGrp="1"/>
          </p:cNvSpPr>
          <p:nvPr>
            <p:ph sz="half" idx="1"/>
          </p:nvPr>
        </p:nvSpPr>
        <p:spPr>
          <a:xfrm>
            <a:off x="429915" y="624489"/>
            <a:ext cx="11439178" cy="6174462"/>
          </a:xfrm>
        </p:spPr>
        <p:txBody>
          <a:bodyPr>
            <a:normAutofit/>
          </a:bodyPr>
          <a:lstStyle/>
          <a:p>
            <a:pPr marL="0" indent="0">
              <a:buNone/>
            </a:pPr>
            <a:r>
              <a:rPr kumimoji="1" lang="en-US" altLang="ja-JP" sz="1400" b="1" dirty="0">
                <a:latin typeface="Meiryo UI" panose="020B0604030504040204" pitchFamily="34" charset="-128"/>
                <a:ea typeface="Meiryo UI" panose="020B0604030504040204" pitchFamily="34" charset="-128"/>
              </a:rPr>
              <a:t>【</a:t>
            </a:r>
            <a:r>
              <a:rPr kumimoji="1" lang="ja-JP" altLang="it-IT" sz="1400" b="1" dirty="0">
                <a:latin typeface="Meiryo UI" panose="020B0604030504040204" pitchFamily="34" charset="-128"/>
                <a:ea typeface="Meiryo UI" panose="020B0604030504040204" pitchFamily="34" charset="-128"/>
              </a:rPr>
              <a:t>当社の責任</a:t>
            </a:r>
            <a:r>
              <a:rPr kumimoji="1" lang="en-US" altLang="ja-JP" sz="1400" b="1" dirty="0">
                <a:latin typeface="Meiryo UI" panose="020B0604030504040204" pitchFamily="34" charset="-128"/>
                <a:ea typeface="Meiryo UI" panose="020B0604030504040204" pitchFamily="34" charset="-128"/>
              </a:rPr>
              <a:t>】</a:t>
            </a:r>
          </a:p>
          <a:p>
            <a:pPr marL="0" indent="0">
              <a:buNone/>
            </a:pP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当社の関与し得ない事由によりツアーがキャンセルされる場合　ツアー料金全額を払い戻します。（国際法１０条）</a:t>
            </a: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当社の関与し得ない事由によりツアー内容が変更される場合の払い戻しはありません。</a:t>
            </a: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個人の私有物の盗難、第三者による破損の責任は負いかねます。</a:t>
            </a: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美術館やモニュメントは政府行事やその他の理由により、入場・見学などの観光ができない場合があります。</a:t>
            </a:r>
            <a:r>
              <a:rPr kumimoji="1" lang="it-IT" altLang="ja-JP" sz="1200" dirty="0">
                <a:latin typeface="Meiryo UI" panose="020B0604030504040204" pitchFamily="34" charset="-128"/>
                <a:ea typeface="Meiryo UI" panose="020B0604030504040204" pitchFamily="34" charset="-128"/>
              </a:rPr>
              <a:t> </a:t>
            </a:r>
          </a:p>
          <a:p>
            <a:pPr marL="0" indent="0">
              <a:buNone/>
            </a:pPr>
            <a:r>
              <a:rPr kumimoji="1" lang="en-US" altLang="ja-JP" sz="1400" b="1" dirty="0">
                <a:latin typeface="Meiryo UI" panose="020B0604030504040204" pitchFamily="34" charset="-128"/>
                <a:ea typeface="Meiryo UI" panose="020B0604030504040204" pitchFamily="34" charset="-128"/>
              </a:rPr>
              <a:t>【</a:t>
            </a:r>
            <a:r>
              <a:rPr kumimoji="1" lang="ja-JP" altLang="it-IT" sz="1400" b="1" dirty="0">
                <a:latin typeface="Meiryo UI" panose="020B0604030504040204" pitchFamily="34" charset="-128"/>
                <a:ea typeface="Meiryo UI" panose="020B0604030504040204" pitchFamily="34" charset="-128"/>
              </a:rPr>
              <a:t>その他</a:t>
            </a:r>
            <a:r>
              <a:rPr kumimoji="1" lang="ja-JP" altLang="en-US" sz="1400" b="1" dirty="0">
                <a:latin typeface="Meiryo UI" panose="020B0604030504040204" pitchFamily="34" charset="-128"/>
                <a:ea typeface="Meiryo UI" panose="020B0604030504040204" pitchFamily="34" charset="-128"/>
              </a:rPr>
              <a:t>ご注意</a:t>
            </a:r>
            <a:r>
              <a:rPr kumimoji="1" lang="en-US" altLang="ja-JP" sz="1400" b="1" dirty="0">
                <a:latin typeface="Meiryo UI" panose="020B0604030504040204" pitchFamily="34" charset="-128"/>
                <a:ea typeface="Meiryo UI" panose="020B0604030504040204" pitchFamily="34" charset="-128"/>
              </a:rPr>
              <a:t>】</a:t>
            </a:r>
          </a:p>
          <a:p>
            <a:pPr marL="0" indent="0">
              <a:lnSpc>
                <a:spcPct val="10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この旅行契約については　ツアーが運行される当該国の法律によります。　従って日本の旅行業法に基づく約款の適用はありません。　</a:t>
            </a:r>
            <a:endParaRPr kumimoji="1" lang="en-US" altLang="ja-JP" sz="1200" dirty="0">
              <a:latin typeface="Meiryo UI" panose="020B0604030504040204" pitchFamily="34" charset="-128"/>
              <a:ea typeface="Meiryo UI" panose="020B0604030504040204" pitchFamily="34" charset="-128"/>
            </a:endParaRPr>
          </a:p>
          <a:p>
            <a:pPr marL="0" indent="0">
              <a:lnSpc>
                <a:spcPct val="10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ツアー運行に当たってはイタリア共和国の旅行主催者が定める旅行条件に従うものとします。</a:t>
            </a:r>
          </a:p>
          <a:p>
            <a:pPr marL="0" indent="0">
              <a:lnSpc>
                <a:spcPct val="10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事故発生の場合</a:t>
            </a:r>
            <a:r>
              <a:rPr kumimoji="1" lang="ja-JP" altLang="en-US" sz="1200" dirty="0">
                <a:latin typeface="Meiryo UI" panose="020B0604030504040204" pitchFamily="34" charset="-128"/>
                <a:ea typeface="Meiryo UI" panose="020B0604030504040204" pitchFamily="34" charset="-128"/>
              </a:rPr>
              <a:t>、</a:t>
            </a:r>
            <a:r>
              <a:rPr kumimoji="1" lang="ja-JP" altLang="it-IT" sz="1200" dirty="0">
                <a:latin typeface="Meiryo UI" panose="020B0604030504040204" pitchFamily="34" charset="-128"/>
                <a:ea typeface="Meiryo UI" panose="020B0604030504040204" pitchFamily="34" charset="-128"/>
              </a:rPr>
              <a:t>旅行会社が入っている保険及び各サプライヤーが入っている保険が適用されますが、保険はイタリア共和国の法律に基づいた内容になります。</a:t>
            </a:r>
            <a:endParaRPr kumimoji="1" lang="en-US" altLang="ja-JP" sz="1200"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●イタリア各地へお越しの際は、最新の移動制限状況をご確認の上、グリーンパスポート等の所持が必要な方はご自身でご準備の上ご参加ください。</a:t>
            </a:r>
            <a:endParaRPr kumimoji="1" lang="en-US" altLang="ja-JP" sz="1200"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it-IT" sz="1200" dirty="0">
                <a:latin typeface="Meiryo UI" panose="020B0604030504040204" pitchFamily="34" charset="-128"/>
                <a:ea typeface="Meiryo UI" panose="020B0604030504040204" pitchFamily="34" charset="-128"/>
              </a:rPr>
              <a:t>      </a:t>
            </a:r>
            <a:r>
              <a:rPr kumimoji="1" lang="ja-JP" altLang="en-US" sz="1200" dirty="0">
                <a:latin typeface="Meiryo UI" panose="020B0604030504040204" pitchFamily="34" charset="-128"/>
                <a:ea typeface="Meiryo UI" panose="020B0604030504040204" pitchFamily="34" charset="-128"/>
              </a:rPr>
              <a:t>お客様の証明書等の不備による政府規制に伴うサービス未提供や予約の変</a:t>
            </a:r>
            <a:r>
              <a:rPr kumimoji="1" lang="ja-JP" altLang="en-US" sz="1200" dirty="0" smtClean="0">
                <a:latin typeface="Meiryo UI" panose="020B0604030504040204" pitchFamily="34" charset="-128"/>
                <a:ea typeface="Meiryo UI" panose="020B0604030504040204" pitchFamily="34" charset="-128"/>
              </a:rPr>
              <a:t>更</a:t>
            </a:r>
            <a:r>
              <a:rPr kumimoji="1" lang="ja-JP" altLang="it-IT" sz="1200" dirty="0" smtClean="0">
                <a:latin typeface="Meiryo UI" panose="020B0604030504040204" pitchFamily="34" charset="-128"/>
                <a:ea typeface="Meiryo UI" panose="020B0604030504040204" pitchFamily="34" charset="-128"/>
              </a:rPr>
              <a:t>に</a:t>
            </a:r>
            <a:r>
              <a:rPr kumimoji="1" lang="ja-JP" altLang="en-US" sz="1200" dirty="0" smtClean="0">
                <a:latin typeface="Meiryo UI" panose="020B0604030504040204" pitchFamily="34" charset="-128"/>
                <a:ea typeface="Meiryo UI" panose="020B0604030504040204" pitchFamily="34" charset="-128"/>
              </a:rPr>
              <a:t>関</a:t>
            </a:r>
            <a:r>
              <a:rPr kumimoji="1" lang="ja-JP" altLang="en-US" sz="1200" dirty="0">
                <a:latin typeface="Meiryo UI" panose="020B0604030504040204" pitchFamily="34" charset="-128"/>
                <a:ea typeface="Meiryo UI" panose="020B0604030504040204" pitchFamily="34" charset="-128"/>
              </a:rPr>
              <a:t>してはお客様ご自身の責任となります。</a:t>
            </a:r>
          </a:p>
          <a:p>
            <a:pPr marL="0" indent="0">
              <a:lnSpc>
                <a:spcPct val="100000"/>
              </a:lnSpc>
              <a:spcBef>
                <a:spcPts val="0"/>
              </a:spcBef>
              <a:buNone/>
            </a:pPr>
            <a:endParaRPr kumimoji="1" lang="en-US" altLang="ja-JP" sz="1200" dirty="0">
              <a:latin typeface="Meiryo UI" panose="020B0604030504040204" pitchFamily="34" charset="-128"/>
              <a:ea typeface="Meiryo UI" panose="020B0604030504040204" pitchFamily="34" charset="-128"/>
            </a:endParaRPr>
          </a:p>
          <a:p>
            <a:pPr marL="0" indent="0">
              <a:lnSpc>
                <a:spcPct val="100000"/>
              </a:lnSpc>
              <a:spcBef>
                <a:spcPts val="0"/>
              </a:spcBef>
              <a:buNone/>
            </a:pPr>
            <a:endParaRPr kumimoji="1" lang="en-US" altLang="ja-JP" sz="1200" dirty="0">
              <a:latin typeface="Meiryo UI" panose="020B0604030504040204" pitchFamily="34" charset="-128"/>
              <a:ea typeface="Meiryo UI" panose="020B0604030504040204" pitchFamily="34" charset="-128"/>
            </a:endParaRPr>
          </a:p>
          <a:p>
            <a:pPr marL="0" indent="0">
              <a:buNone/>
            </a:pPr>
            <a:r>
              <a:rPr kumimoji="1" lang="en-US" altLang="ja-JP" sz="1400" b="1" dirty="0">
                <a:latin typeface="Meiryo UI" panose="020B0604030504040204" pitchFamily="34" charset="-128"/>
                <a:ea typeface="Meiryo UI" panose="020B0604030504040204" pitchFamily="34" charset="-128"/>
              </a:rPr>
              <a:t>【</a:t>
            </a:r>
            <a:r>
              <a:rPr kumimoji="1" lang="ja-JP" altLang="en-US" sz="1400" b="1" dirty="0">
                <a:latin typeface="Meiryo UI" panose="020B0604030504040204" pitchFamily="34" charset="-128"/>
                <a:ea typeface="Meiryo UI" panose="020B0604030504040204" pitchFamily="34" charset="-128"/>
              </a:rPr>
              <a:t>取り消しに関して</a:t>
            </a:r>
            <a:r>
              <a:rPr kumimoji="1" lang="en-US" altLang="ja-JP" sz="1400" b="1" dirty="0">
                <a:latin typeface="Meiryo UI" panose="020B0604030504040204" pitchFamily="34" charset="-128"/>
                <a:ea typeface="Meiryo UI" panose="020B0604030504040204" pitchFamily="34" charset="-128"/>
              </a:rPr>
              <a:t>】</a:t>
            </a: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en-US" altLang="ja-JP" sz="1200" dirty="0">
                <a:latin typeface="Meiryo UI" panose="020B0604030504040204" pitchFamily="34" charset="-128"/>
                <a:ea typeface="Meiryo UI" panose="020B0604030504040204" pitchFamily="34" charset="-128"/>
              </a:rPr>
              <a:t>9:00</a:t>
            </a:r>
            <a:r>
              <a:rPr kumimoji="1" lang="ja-JP" altLang="en-US" sz="1200" dirty="0">
                <a:latin typeface="Meiryo UI" panose="020B0604030504040204" pitchFamily="34" charset="-128"/>
                <a:ea typeface="Meiryo UI" panose="020B0604030504040204" pitchFamily="34" charset="-128"/>
              </a:rPr>
              <a:t>～</a:t>
            </a:r>
            <a:r>
              <a:rPr kumimoji="1" lang="en-US" altLang="ja-JP" sz="1200" dirty="0">
                <a:latin typeface="Meiryo UI" panose="020B0604030504040204" pitchFamily="34" charset="-128"/>
                <a:ea typeface="Meiryo UI" panose="020B0604030504040204" pitchFamily="34" charset="-128"/>
              </a:rPr>
              <a:t>17:00</a:t>
            </a:r>
            <a:r>
              <a:rPr kumimoji="1" lang="ja-JP" altLang="en-US" sz="1200" dirty="0">
                <a:latin typeface="Meiryo UI" panose="020B0604030504040204" pitchFamily="34" charset="-128"/>
                <a:ea typeface="Meiryo UI" panose="020B0604030504040204" pitchFamily="34" charset="-128"/>
              </a:rPr>
              <a:t>の間にメール（</a:t>
            </a:r>
            <a:r>
              <a:rPr kumimoji="1" lang="en-US" altLang="ja-JP" sz="1200" dirty="0">
                <a:latin typeface="Meiryo UI" panose="020B0604030504040204" pitchFamily="34" charset="-128"/>
                <a:ea typeface="Meiryo UI" panose="020B0604030504040204" pitchFamily="34" charset="-128"/>
              </a:rPr>
              <a:t>kso@jalpak.it</a:t>
            </a:r>
            <a:r>
              <a:rPr kumimoji="1" lang="ja-JP" altLang="en-US" sz="1200" dirty="0">
                <a:latin typeface="Meiryo UI" panose="020B0604030504040204" pitchFamily="34" charset="-128"/>
                <a:ea typeface="Meiryo UI" panose="020B0604030504040204" pitchFamily="34" charset="-128"/>
              </a:rPr>
              <a:t>）にてお知らせください。　　</a:t>
            </a:r>
            <a:r>
              <a:rPr kumimoji="1" lang="en-US" altLang="ja-JP" sz="1200" dirty="0">
                <a:latin typeface="Meiryo UI" panose="020B0604030504040204" pitchFamily="34" charset="-128"/>
                <a:ea typeface="Meiryo UI" panose="020B0604030504040204" pitchFamily="34" charset="-128"/>
              </a:rPr>
              <a:t>17:00</a:t>
            </a:r>
            <a:r>
              <a:rPr kumimoji="1" lang="ja-JP" altLang="en-US" sz="1200" dirty="0">
                <a:latin typeface="Meiryo UI" panose="020B0604030504040204" pitchFamily="34" charset="-128"/>
                <a:ea typeface="Meiryo UI" panose="020B0604030504040204" pitchFamily="34" charset="-128"/>
              </a:rPr>
              <a:t>以降のご連絡は翌日扱いになりますのでご注意ください。</a:t>
            </a:r>
            <a:endParaRPr kumimoji="1" lang="en-US" altLang="ja-JP" sz="1200" dirty="0">
              <a:latin typeface="Meiryo UI" panose="020B0604030504040204" pitchFamily="34" charset="-128"/>
              <a:ea typeface="Meiryo UI" panose="020B0604030504040204" pitchFamily="34" charset="-128"/>
            </a:endParaRP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ホテル宿泊を含まない場合</a:t>
            </a:r>
            <a:r>
              <a:rPr kumimoji="1" lang="it-IT" altLang="ja-JP" sz="1200" dirty="0">
                <a:latin typeface="Meiryo UI" panose="020B0604030504040204" pitchFamily="34" charset="-128"/>
                <a:ea typeface="Meiryo UI" panose="020B0604030504040204" pitchFamily="34" charset="-128"/>
              </a:rPr>
              <a:t>:</a:t>
            </a:r>
          </a:p>
          <a:p>
            <a:pPr marL="457200" lvl="1" indent="0">
              <a:lnSpc>
                <a:spcPct val="120000"/>
              </a:lnSpc>
              <a:spcBef>
                <a:spcPts val="0"/>
              </a:spcBef>
              <a:buNone/>
            </a:pPr>
            <a:r>
              <a:rPr kumimoji="1" lang="it-IT" altLang="ja-JP" sz="1200" dirty="0">
                <a:latin typeface="Meiryo UI" panose="020B0604030504040204" pitchFamily="34" charset="-128"/>
                <a:ea typeface="Meiryo UI" panose="020B0604030504040204" pitchFamily="34" charset="-128"/>
              </a:rPr>
              <a:t>48</a:t>
            </a:r>
            <a:r>
              <a:rPr kumimoji="1" lang="ja-JP" altLang="it-IT" sz="1200" dirty="0">
                <a:latin typeface="Meiryo UI" panose="020B0604030504040204" pitchFamily="34" charset="-128"/>
                <a:ea typeface="Meiryo UI" panose="020B0604030504040204" pitchFamily="34" charset="-128"/>
              </a:rPr>
              <a:t>時間前まで取消料は発生しません。その後のキャンセルには全額を請求させて頂きます。</a:t>
            </a:r>
          </a:p>
          <a:p>
            <a:pPr marL="0" indent="0">
              <a:lnSpc>
                <a:spcPct val="120000"/>
              </a:lnSpc>
              <a:spcBef>
                <a:spcPts val="0"/>
              </a:spcBef>
              <a:buNone/>
            </a:pPr>
            <a:r>
              <a:rPr kumimoji="1" lang="ja-JP" altLang="en-US" sz="1200" dirty="0">
                <a:latin typeface="Meiryo UI" panose="020B0604030504040204" pitchFamily="34" charset="-128"/>
                <a:ea typeface="Meiryo UI" panose="020B0604030504040204" pitchFamily="34" charset="-128"/>
              </a:rPr>
              <a:t>　●</a:t>
            </a:r>
            <a:r>
              <a:rPr kumimoji="1" lang="ja-JP" altLang="it-IT" sz="1200" dirty="0">
                <a:latin typeface="Meiryo UI" panose="020B0604030504040204" pitchFamily="34" charset="-128"/>
                <a:ea typeface="Meiryo UI" panose="020B0604030504040204" pitchFamily="34" charset="-128"/>
              </a:rPr>
              <a:t>ホテル宿泊を含む場合</a:t>
            </a:r>
            <a:r>
              <a:rPr kumimoji="1" lang="it-IT" altLang="ja-JP" sz="1200" dirty="0">
                <a:latin typeface="Meiryo UI" panose="020B0604030504040204" pitchFamily="34" charset="-128"/>
                <a:ea typeface="Meiryo UI" panose="020B0604030504040204" pitchFamily="34" charset="-128"/>
              </a:rPr>
              <a:t>:</a:t>
            </a:r>
          </a:p>
          <a:p>
            <a:pPr marL="457200" lvl="1" indent="0">
              <a:lnSpc>
                <a:spcPct val="120000"/>
              </a:lnSpc>
              <a:spcBef>
                <a:spcPts val="0"/>
              </a:spcBef>
              <a:buNone/>
            </a:pPr>
            <a:r>
              <a:rPr kumimoji="1" lang="ja-JP" altLang="it-IT" sz="1200" dirty="0">
                <a:latin typeface="Meiryo UI" panose="020B0604030504040204" pitchFamily="34" charset="-128"/>
                <a:ea typeface="Meiryo UI" panose="020B0604030504040204" pitchFamily="34" charset="-128"/>
              </a:rPr>
              <a:t>３営業日前までの取消料は発生しませんが　列車チケットに関しては全額請求させて頂きます。</a:t>
            </a:r>
          </a:p>
          <a:p>
            <a:pPr marL="457200" lvl="1" indent="0">
              <a:lnSpc>
                <a:spcPct val="120000"/>
              </a:lnSpc>
              <a:spcBef>
                <a:spcPts val="0"/>
              </a:spcBef>
              <a:buNone/>
            </a:pPr>
            <a:r>
              <a:rPr kumimoji="1" lang="ja-JP" altLang="it-IT" sz="1200" dirty="0">
                <a:latin typeface="Meiryo UI" panose="020B0604030504040204" pitchFamily="34" charset="-128"/>
                <a:ea typeface="Meiryo UI" panose="020B0604030504040204" pitchFamily="34" charset="-128"/>
              </a:rPr>
              <a:t>それ以降のキャンセルには全額を請求させて頂きます。</a:t>
            </a:r>
          </a:p>
          <a:p>
            <a:pPr marL="0" indent="0">
              <a:lnSpc>
                <a:spcPct val="100000"/>
              </a:lnSpc>
              <a:spcBef>
                <a:spcPts val="0"/>
              </a:spcBef>
              <a:buNone/>
            </a:pPr>
            <a:endParaRPr kumimoji="1" lang="en-US" altLang="ja-JP" sz="1200" dirty="0">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it-IT" altLang="ja-JP" sz="14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a:t>
            </a:r>
            <a:r>
              <a:rPr kumimoji="1" lang="ja-JP" altLang="it-IT" sz="14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手配・運営</a:t>
            </a:r>
            <a:r>
              <a:rPr kumimoji="1" lang="it-IT" altLang="ja-JP" sz="14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a:t>
            </a:r>
          </a:p>
          <a:p>
            <a:pPr marL="0" indent="0">
              <a:lnSpc>
                <a:spcPct val="100000"/>
              </a:lnSpc>
              <a:spcBef>
                <a:spcPts val="0"/>
              </a:spcBef>
              <a:buNone/>
            </a:pPr>
            <a:r>
              <a:rPr kumimoji="1" lang="ja-JP" altLang="it-IT" sz="1200" dirty="0">
                <a:latin typeface="Meiryo UI" panose="020B0604030504040204" pitchFamily="34" charset="-128"/>
                <a:ea typeface="Meiryo UI" panose="020B0604030504040204" pitchFamily="34" charset="-128"/>
              </a:rPr>
              <a:t>事務所 </a:t>
            </a:r>
            <a:r>
              <a:rPr kumimoji="1" lang="it-IT" altLang="ja-JP" sz="1200" dirty="0">
                <a:latin typeface="Meiryo UI" panose="020B0604030504040204" pitchFamily="34" charset="-128"/>
                <a:ea typeface="Meiryo UI" panose="020B0604030504040204" pitchFamily="34" charset="-128"/>
              </a:rPr>
              <a:t>:  </a:t>
            </a:r>
            <a:r>
              <a:rPr kumimoji="1" lang="en-US" altLang="ja-JP" sz="1200" dirty="0" err="1">
                <a:latin typeface="Meiryo UI" panose="020B0604030504040204" pitchFamily="34" charset="-128"/>
                <a:ea typeface="Meiryo UI" panose="020B0604030504040204" pitchFamily="34" charset="-128"/>
              </a:rPr>
              <a:t>Jalpak</a:t>
            </a:r>
            <a:r>
              <a:rPr kumimoji="1" lang="en-US" altLang="ja-JP" sz="1200" dirty="0">
                <a:latin typeface="Meiryo UI" panose="020B0604030504040204" pitchFamily="34" charset="-128"/>
                <a:ea typeface="Meiryo UI" panose="020B0604030504040204" pitchFamily="34" charset="-128"/>
              </a:rPr>
              <a:t> International (Europe) B.V. Rome Branch</a:t>
            </a:r>
          </a:p>
          <a:p>
            <a:pPr marL="0" indent="0">
              <a:lnSpc>
                <a:spcPct val="100000"/>
              </a:lnSpc>
              <a:spcBef>
                <a:spcPts val="0"/>
              </a:spcBef>
              <a:buNone/>
            </a:pPr>
            <a:r>
              <a:rPr kumimoji="1" lang="ja-JP" altLang="it-IT" sz="1200" dirty="0">
                <a:latin typeface="Meiryo UI" panose="020B0604030504040204" pitchFamily="34" charset="-128"/>
                <a:ea typeface="Meiryo UI" panose="020B0604030504040204" pitchFamily="34" charset="-128"/>
              </a:rPr>
              <a:t>住所   </a:t>
            </a:r>
            <a:r>
              <a:rPr kumimoji="1" lang="it-IT" altLang="ja-JP" sz="1200" dirty="0">
                <a:latin typeface="Meiryo UI" panose="020B0604030504040204" pitchFamily="34" charset="-128"/>
                <a:ea typeface="Meiryo UI" panose="020B0604030504040204" pitchFamily="34" charset="-128"/>
              </a:rPr>
              <a:t>:   </a:t>
            </a:r>
            <a:r>
              <a:rPr kumimoji="1" lang="en-US" altLang="ja-JP" sz="1200" dirty="0">
                <a:latin typeface="Meiryo UI" panose="020B0604030504040204" pitchFamily="34" charset="-128"/>
                <a:ea typeface="Meiryo UI" panose="020B0604030504040204" pitchFamily="34" charset="-128"/>
              </a:rPr>
              <a:t>Via </a:t>
            </a:r>
            <a:r>
              <a:rPr kumimoji="1" lang="en-US" altLang="ja-JP" sz="1200" dirty="0" err="1">
                <a:latin typeface="Meiryo UI" panose="020B0604030504040204" pitchFamily="34" charset="-128"/>
                <a:ea typeface="Meiryo UI" panose="020B0604030504040204" pitchFamily="34" charset="-128"/>
              </a:rPr>
              <a:t>Barberini</a:t>
            </a:r>
            <a:r>
              <a:rPr kumimoji="1" lang="en-US" altLang="ja-JP" sz="1200" dirty="0">
                <a:latin typeface="Meiryo UI" panose="020B0604030504040204" pitchFamily="34" charset="-128"/>
                <a:ea typeface="Meiryo UI" panose="020B0604030504040204" pitchFamily="34" charset="-128"/>
              </a:rPr>
              <a:t>, </a:t>
            </a:r>
            <a:r>
              <a:rPr kumimoji="1" lang="en-US" altLang="ja-JP" sz="1200" dirty="0" smtClean="0">
                <a:latin typeface="Meiryo UI" panose="020B0604030504040204" pitchFamily="34" charset="-128"/>
                <a:ea typeface="Meiryo UI" panose="020B0604030504040204" pitchFamily="34" charset="-128"/>
              </a:rPr>
              <a:t>95 </a:t>
            </a:r>
            <a:r>
              <a:rPr kumimoji="1" lang="en-US" altLang="ja-JP" sz="1200" dirty="0">
                <a:latin typeface="Meiryo UI" panose="020B0604030504040204" pitchFamily="34" charset="-128"/>
                <a:ea typeface="Meiryo UI" panose="020B0604030504040204" pitchFamily="34" charset="-128"/>
              </a:rPr>
              <a:t>– 00187 Rome Italy.</a:t>
            </a:r>
          </a:p>
          <a:p>
            <a:pPr marL="0" indent="0">
              <a:lnSpc>
                <a:spcPct val="100000"/>
              </a:lnSpc>
              <a:spcBef>
                <a:spcPts val="0"/>
              </a:spcBef>
              <a:buNone/>
            </a:pPr>
            <a:r>
              <a:rPr kumimoji="1" lang="ja-JP" altLang="it-IT" sz="1200" dirty="0">
                <a:latin typeface="Meiryo UI" panose="020B0604030504040204" pitchFamily="34" charset="-128"/>
                <a:ea typeface="Meiryo UI" panose="020B0604030504040204" pitchFamily="34" charset="-128"/>
              </a:rPr>
              <a:t>電話 　</a:t>
            </a:r>
            <a:r>
              <a:rPr kumimoji="1" lang="it-IT" altLang="ja-JP" sz="1200" dirty="0">
                <a:latin typeface="Meiryo UI" panose="020B0604030504040204" pitchFamily="34" charset="-128"/>
                <a:ea typeface="Meiryo UI" panose="020B0604030504040204" pitchFamily="34" charset="-128"/>
              </a:rPr>
              <a:t>: +39 06 48880260 (</a:t>
            </a:r>
            <a:r>
              <a:rPr kumimoji="1" lang="ja-JP" altLang="it-IT" sz="1200" dirty="0">
                <a:latin typeface="Meiryo UI" panose="020B0604030504040204" pitchFamily="34" charset="-128"/>
                <a:ea typeface="Meiryo UI" panose="020B0604030504040204" pitchFamily="34" charset="-128"/>
              </a:rPr>
              <a:t>伊、英語</a:t>
            </a:r>
            <a:r>
              <a:rPr kumimoji="1" lang="it-IT" altLang="ja-JP" sz="1200" dirty="0">
                <a:latin typeface="Meiryo UI" panose="020B0604030504040204" pitchFamily="34" charset="-128"/>
                <a:ea typeface="Meiryo UI" panose="020B0604030504040204" pitchFamily="34" charset="-128"/>
              </a:rPr>
              <a:t>); +39 06 48880220 (</a:t>
            </a:r>
            <a:r>
              <a:rPr kumimoji="1" lang="ja-JP" altLang="it-IT" sz="1200" dirty="0">
                <a:latin typeface="Meiryo UI" panose="020B0604030504040204" pitchFamily="34" charset="-128"/>
                <a:ea typeface="Meiryo UI" panose="020B0604030504040204" pitchFamily="34" charset="-128"/>
              </a:rPr>
              <a:t>日本語</a:t>
            </a:r>
            <a:r>
              <a:rPr kumimoji="1" lang="it-IT" altLang="ja-JP" sz="1200" dirty="0">
                <a:latin typeface="Meiryo UI" panose="020B0604030504040204" pitchFamily="34" charset="-128"/>
                <a:ea typeface="Meiryo UI" panose="020B0604030504040204" pitchFamily="34" charset="-128"/>
              </a:rPr>
              <a:t>)</a:t>
            </a:r>
          </a:p>
          <a:p>
            <a:pPr marL="0" indent="0">
              <a:lnSpc>
                <a:spcPct val="100000"/>
              </a:lnSpc>
              <a:spcBef>
                <a:spcPts val="0"/>
              </a:spcBef>
              <a:buNone/>
            </a:pPr>
            <a:r>
              <a:rPr kumimoji="1" lang="en-US" altLang="ja-JP" sz="1200" dirty="0">
                <a:latin typeface="Meiryo UI" panose="020B0604030504040204" pitchFamily="34" charset="-128"/>
                <a:ea typeface="Meiryo UI" panose="020B0604030504040204" pitchFamily="34" charset="-128"/>
              </a:rPr>
              <a:t>E-mail: kso@jalpak.it         https://www.jalpak.fr/optionaltour-category/italy/ </a:t>
            </a:r>
          </a:p>
          <a:p>
            <a:pPr marL="0" indent="0">
              <a:buNone/>
            </a:pPr>
            <a:endParaRPr kumimoji="1" lang="ja-JP" altLang="en-US" sz="2000" dirty="0">
              <a:latin typeface="Meiryo UI" panose="020B0604030504040204" pitchFamily="34" charset="-128"/>
              <a:ea typeface="Meiryo UI" panose="020B0604030504040204" pitchFamily="34" charset="-128"/>
            </a:endParaRPr>
          </a:p>
        </p:txBody>
      </p:sp>
      <p:sp>
        <p:nvSpPr>
          <p:cNvPr id="5" name="角丸四角形 4"/>
          <p:cNvSpPr/>
          <p:nvPr/>
        </p:nvSpPr>
        <p:spPr>
          <a:xfrm>
            <a:off x="8297333" y="261832"/>
            <a:ext cx="3630605" cy="170243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latin typeface="Meiryo UI" panose="020B0604030504040204" pitchFamily="34" charset="-128"/>
                <a:ea typeface="Meiryo UI" panose="020B0604030504040204" pitchFamily="34" charset="-128"/>
              </a:rPr>
              <a:t>【</a:t>
            </a:r>
            <a:r>
              <a:rPr kumimoji="1" lang="ja-JP" altLang="en-US" dirty="0">
                <a:solidFill>
                  <a:schemeClr val="tx1"/>
                </a:solidFill>
                <a:latin typeface="Meiryo UI" panose="020B0604030504040204" pitchFamily="34" charset="-128"/>
                <a:ea typeface="Meiryo UI" panose="020B0604030504040204" pitchFamily="34" charset="-128"/>
              </a:rPr>
              <a:t>お問合せ・お申し込み先</a:t>
            </a:r>
            <a:r>
              <a:rPr kumimoji="1" lang="en-US" altLang="ja-JP" dirty="0">
                <a:solidFill>
                  <a:schemeClr val="tx1"/>
                </a:solidFill>
                <a:latin typeface="Meiryo UI" panose="020B0604030504040204" pitchFamily="34" charset="-128"/>
                <a:ea typeface="Meiryo UI" panose="020B0604030504040204" pitchFamily="34" charset="-128"/>
              </a:rPr>
              <a:t>】</a:t>
            </a:r>
          </a:p>
          <a:p>
            <a:pPr algn="ctr"/>
            <a:endParaRPr kumimoji="1" lang="en-US" altLang="ja-JP" dirty="0">
              <a:solidFill>
                <a:schemeClr val="tx1"/>
              </a:solidFill>
              <a:latin typeface="Meiryo UI" panose="020B0604030504040204" pitchFamily="34" charset="-128"/>
              <a:ea typeface="Meiryo UI" panose="020B0604030504040204" pitchFamily="34" charset="-128"/>
            </a:endParaRPr>
          </a:p>
          <a:p>
            <a:pPr algn="ctr"/>
            <a:r>
              <a:rPr kumimoji="1" lang="en-US" altLang="ja-JP" sz="1400" dirty="0" err="1">
                <a:solidFill>
                  <a:schemeClr val="tx1"/>
                </a:solidFill>
                <a:latin typeface="Meiryo UI" panose="020B0604030504040204" pitchFamily="34" charset="-128"/>
                <a:ea typeface="Meiryo UI" panose="020B0604030504040204" pitchFamily="34" charset="-128"/>
              </a:rPr>
              <a:t>Jalpak</a:t>
            </a:r>
            <a:r>
              <a:rPr kumimoji="1" lang="ja-JP" altLang="en-US" sz="1400" dirty="0">
                <a:solidFill>
                  <a:schemeClr val="tx1"/>
                </a:solidFill>
                <a:latin typeface="Meiryo UI" panose="020B0604030504040204" pitchFamily="34" charset="-128"/>
                <a:ea typeface="Meiryo UI" panose="020B0604030504040204" pitchFamily="34" charset="-128"/>
              </a:rPr>
              <a:t> </a:t>
            </a:r>
            <a:r>
              <a:rPr kumimoji="1" lang="en-US" altLang="ja-JP" sz="1400" dirty="0">
                <a:solidFill>
                  <a:schemeClr val="tx1"/>
                </a:solidFill>
                <a:latin typeface="Meiryo UI" panose="020B0604030504040204" pitchFamily="34" charset="-128"/>
                <a:ea typeface="Meiryo UI" panose="020B0604030504040204" pitchFamily="34" charset="-128"/>
              </a:rPr>
              <a:t>International</a:t>
            </a:r>
            <a:r>
              <a:rPr kumimoji="1" lang="ja-JP" altLang="en-US" sz="1400" dirty="0">
                <a:solidFill>
                  <a:schemeClr val="tx1"/>
                </a:solidFill>
                <a:latin typeface="Meiryo UI" panose="020B0604030504040204" pitchFamily="34" charset="-128"/>
                <a:ea typeface="Meiryo UI" panose="020B0604030504040204" pitchFamily="34" charset="-128"/>
              </a:rPr>
              <a:t> </a:t>
            </a:r>
            <a:r>
              <a:rPr kumimoji="1" lang="en-US" altLang="ja-JP" sz="1400" dirty="0">
                <a:solidFill>
                  <a:schemeClr val="tx1"/>
                </a:solidFill>
                <a:latin typeface="Meiryo UI" panose="020B0604030504040204" pitchFamily="34" charset="-128"/>
                <a:ea typeface="Meiryo UI" panose="020B0604030504040204" pitchFamily="34" charset="-128"/>
              </a:rPr>
              <a:t>Europe</a:t>
            </a:r>
            <a:r>
              <a:rPr kumimoji="1" lang="ja-JP" altLang="en-US" sz="1400" dirty="0">
                <a:solidFill>
                  <a:schemeClr val="tx1"/>
                </a:solidFill>
                <a:latin typeface="Meiryo UI" panose="020B0604030504040204" pitchFamily="34" charset="-128"/>
                <a:ea typeface="Meiryo UI" panose="020B0604030504040204" pitchFamily="34" charset="-128"/>
              </a:rPr>
              <a:t> ローマ支店</a:t>
            </a:r>
            <a:endParaRPr kumimoji="1" lang="en-US" altLang="ja-JP" sz="1400" dirty="0">
              <a:solidFill>
                <a:schemeClr val="tx1"/>
              </a:solidFill>
              <a:latin typeface="Meiryo UI" panose="020B0604030504040204" pitchFamily="34" charset="-128"/>
              <a:ea typeface="Meiryo UI" panose="020B0604030504040204" pitchFamily="34" charset="-128"/>
            </a:endParaRPr>
          </a:p>
          <a:p>
            <a:pPr algn="ctr"/>
            <a:endParaRPr kumimoji="1" lang="en-US" altLang="ja-JP" sz="1400" dirty="0">
              <a:solidFill>
                <a:schemeClr val="tx1"/>
              </a:solidFill>
              <a:latin typeface="Meiryo UI" panose="020B0604030504040204" pitchFamily="34" charset="-128"/>
              <a:ea typeface="Meiryo UI" panose="020B0604030504040204" pitchFamily="34" charset="-128"/>
            </a:endParaRPr>
          </a:p>
          <a:p>
            <a:pPr algn="ctr"/>
            <a:r>
              <a:rPr kumimoji="1" lang="ja-JP" altLang="en-US" dirty="0">
                <a:solidFill>
                  <a:schemeClr val="tx1"/>
                </a:solidFill>
                <a:latin typeface="Meiryo UI" panose="020B0604030504040204" pitchFamily="34" charset="-128"/>
                <a:ea typeface="Meiryo UI" panose="020B0604030504040204" pitchFamily="34" charset="-128"/>
              </a:rPr>
              <a:t>メールアドレス：</a:t>
            </a:r>
            <a:r>
              <a:rPr kumimoji="1" lang="it-IT" altLang="ja-JP" dirty="0">
                <a:solidFill>
                  <a:schemeClr val="tx1"/>
                </a:solidFill>
                <a:latin typeface="Meiryo UI" panose="020B0604030504040204" pitchFamily="34" charset="-128"/>
                <a:ea typeface="Meiryo UI" panose="020B0604030504040204" pitchFamily="34" charset="-128"/>
              </a:rPr>
              <a:t>kso@jalpak.it</a:t>
            </a:r>
            <a:endParaRPr kumimoji="1" lang="en-US" altLang="ja-JP" dirty="0">
              <a:solidFill>
                <a:schemeClr val="tx1"/>
              </a:solidFill>
              <a:latin typeface="Meiryo UI" panose="020B0604030504040204" pitchFamily="34" charset="-128"/>
              <a:ea typeface="Meiryo UI" panose="020B0604030504040204" pitchFamily="34" charset="-128"/>
            </a:endParaRPr>
          </a:p>
          <a:p>
            <a:endParaRPr kumimoji="1" lang="ja-JP" altLang="en-US" dirty="0">
              <a:solidFill>
                <a:schemeClr val="tx1"/>
              </a:solidFill>
              <a:latin typeface="Meiryo UI" panose="020B0604030504040204" pitchFamily="34" charset="-128"/>
              <a:ea typeface="Meiryo UI" panose="020B0604030504040204" pitchFamily="34" charset="-128"/>
            </a:endParaRPr>
          </a:p>
        </p:txBody>
      </p:sp>
      <p:pic>
        <p:nvPicPr>
          <p:cNvPr id="6" name="図 5"/>
          <p:cNvPicPr>
            <a:picLocks noChangeAspect="1"/>
          </p:cNvPicPr>
          <p:nvPr/>
        </p:nvPicPr>
        <p:blipFill>
          <a:blip r:embed="rId4"/>
          <a:stretch>
            <a:fillRect/>
          </a:stretch>
        </p:blipFill>
        <p:spPr>
          <a:xfrm>
            <a:off x="9709846" y="3830697"/>
            <a:ext cx="2218092" cy="2267557"/>
          </a:xfrm>
          <a:prstGeom prst="rect">
            <a:avLst/>
          </a:prstGeom>
        </p:spPr>
      </p:pic>
      <p:pic>
        <p:nvPicPr>
          <p:cNvPr id="4" name="図 3"/>
          <p:cNvPicPr>
            <a:picLocks noChangeAspect="1"/>
          </p:cNvPicPr>
          <p:nvPr/>
        </p:nvPicPr>
        <p:blipFill>
          <a:blip r:embed="rId5"/>
          <a:stretch>
            <a:fillRect/>
          </a:stretch>
        </p:blipFill>
        <p:spPr>
          <a:xfrm>
            <a:off x="9947626" y="6131698"/>
            <a:ext cx="1950889" cy="329213"/>
          </a:xfrm>
          <a:prstGeom prst="rect">
            <a:avLst/>
          </a:prstGeom>
        </p:spPr>
      </p:pic>
      <p:sp>
        <p:nvSpPr>
          <p:cNvPr id="7" name="Segnaposto numero diapositiva 6"/>
          <p:cNvSpPr>
            <a:spLocks noGrp="1"/>
          </p:cNvSpPr>
          <p:nvPr>
            <p:ph type="sldNum" sz="quarter" idx="12"/>
          </p:nvPr>
        </p:nvSpPr>
        <p:spPr/>
        <p:txBody>
          <a:bodyPr/>
          <a:lstStyle/>
          <a:p>
            <a:fld id="{2B3CDC31-D093-4967-811B-0D1E37913E94}" type="slidenum">
              <a:rPr lang="it-IT" smtClean="0"/>
              <a:t>2</a:t>
            </a:fld>
            <a:endParaRPr lang="it-IT"/>
          </a:p>
        </p:txBody>
      </p:sp>
    </p:spTree>
    <p:extLst>
      <p:ext uri="{BB962C8B-B14F-4D97-AF65-F5344CB8AC3E}">
        <p14:creationId xmlns:p14="http://schemas.microsoft.com/office/powerpoint/2010/main" val="1394111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385717" cy="446638"/>
          </a:xfrm>
          <a:solidFill>
            <a:schemeClr val="bg1">
              <a:lumMod val="95000"/>
            </a:schemeClr>
          </a:solidFill>
        </p:spPr>
        <p:txBody>
          <a:bodyPr>
            <a:noAutofit/>
          </a:bodyPr>
          <a:lstStyle/>
          <a:p>
            <a:r>
              <a:rPr lang="ja-JP" altLang="it-IT" sz="2800" b="1" dirty="0"/>
              <a:t>プライベートツアー　　ミラノ発   </a:t>
            </a:r>
            <a:r>
              <a:rPr lang="ja-JP" altLang="en-US" sz="2800" b="1" dirty="0"/>
              <a:t>　</a:t>
            </a:r>
            <a:r>
              <a:rPr lang="ja-JP" altLang="it-IT" sz="2800" b="1" dirty="0"/>
              <a:t> </a:t>
            </a:r>
            <a:r>
              <a:rPr lang="ja-JP" altLang="en-US" sz="2000" b="1" dirty="0"/>
              <a:t>ツアー番号：</a:t>
            </a:r>
            <a:r>
              <a:rPr lang="it-IT" altLang="ja-JP" sz="2000" b="1" dirty="0"/>
              <a:t>TR001TRMR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2705563554"/>
              </p:ext>
            </p:extLst>
          </p:nvPr>
        </p:nvGraphicFramePr>
        <p:xfrm>
          <a:off x="828869" y="978004"/>
          <a:ext cx="10385717" cy="493776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365760">
                <a:tc rowSpan="5">
                  <a:txBody>
                    <a:bodyPr/>
                    <a:lstStyle/>
                    <a:p>
                      <a:pPr marL="0" indent="0">
                        <a:buFontTx/>
                        <a:buNone/>
                      </a:pPr>
                      <a:r>
                        <a:rPr lang="ja-JP" altLang="it-IT" sz="1400" b="1" dirty="0">
                          <a:effectLst/>
                        </a:rPr>
                        <a:t>ショッピング</a:t>
                      </a:r>
                      <a:endParaRPr lang="it-IT" altLang="ja-JP" sz="1400" b="1" dirty="0">
                        <a:effectLst/>
                      </a:endParaRPr>
                    </a:p>
                    <a:p>
                      <a:pPr marL="0" indent="0">
                        <a:buFontTx/>
                        <a:buNone/>
                      </a:pPr>
                      <a:r>
                        <a:rPr lang="ja-JP" altLang="it-IT" sz="1400" b="1" dirty="0">
                          <a:effectLst/>
                        </a:rPr>
                        <a:t>ツアー</a:t>
                      </a:r>
                    </a:p>
                  </a:txBody>
                  <a:tcPr anchor="ctr">
                    <a:solidFill>
                      <a:schemeClr val="bg1">
                        <a:lumMod val="75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bg1">
                        <a:lumMod val="75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bg1">
                        <a:lumMod val="75000"/>
                      </a:schemeClr>
                    </a:solidFill>
                  </a:tcPr>
                </a:tc>
                <a:extLst>
                  <a:ext uri="{0D108BD9-81ED-4DB2-BD59-A6C34878D82A}">
                    <a16:rowId xmlns="" xmlns:a16="http://schemas.microsoft.com/office/drawing/2014/main" val="3944767441"/>
                  </a:ext>
                </a:extLst>
              </a:tr>
              <a:tr h="36576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bg1">
                        <a:lumMod val="75000"/>
                      </a:schemeClr>
                    </a:solidFill>
                  </a:tcPr>
                </a:tc>
                <a:tc>
                  <a:txBody>
                    <a:bodyPr/>
                    <a:lstStyle/>
                    <a:p>
                      <a:pPr algn="r"/>
                      <a:r>
                        <a:rPr lang="it-IT" sz="1400" b="0" dirty="0">
                          <a:solidFill>
                            <a:schemeClr val="bg1"/>
                          </a:solidFill>
                          <a:effectLst/>
                        </a:rPr>
                        <a:t>€ 60.00</a:t>
                      </a:r>
                    </a:p>
                  </a:txBody>
                  <a:tcPr marL="38100" marR="38100" marT="38100" marB="38100" anchor="ctr">
                    <a:solidFill>
                      <a:schemeClr val="bg1">
                        <a:lumMod val="75000"/>
                      </a:schemeClr>
                    </a:solidFill>
                  </a:tcPr>
                </a:tc>
                <a:extLst>
                  <a:ext uri="{0D108BD9-81ED-4DB2-BD59-A6C34878D82A}">
                    <a16:rowId xmlns="" xmlns:a16="http://schemas.microsoft.com/office/drawing/2014/main" val="3125511429"/>
                  </a:ext>
                </a:extLst>
              </a:tr>
              <a:tr h="36576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bg1">
                        <a:lumMod val="75000"/>
                      </a:schemeClr>
                    </a:solidFill>
                  </a:tcPr>
                </a:tc>
                <a:tc>
                  <a:txBody>
                    <a:bodyPr/>
                    <a:lstStyle/>
                    <a:p>
                      <a:pPr algn="r"/>
                      <a:r>
                        <a:rPr lang="it-IT" sz="1400" b="0" dirty="0">
                          <a:solidFill>
                            <a:schemeClr val="bg1"/>
                          </a:solidFill>
                          <a:effectLst/>
                        </a:rPr>
                        <a:t>3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bg1">
                        <a:lumMod val="75000"/>
                      </a:schemeClr>
                    </a:solidFill>
                  </a:tcPr>
                </a:tc>
                <a:extLst>
                  <a:ext uri="{0D108BD9-81ED-4DB2-BD59-A6C34878D82A}">
                    <a16:rowId xmlns="" xmlns:a16="http://schemas.microsoft.com/office/drawing/2014/main" val="3661586999"/>
                  </a:ext>
                </a:extLst>
              </a:tr>
              <a:tr h="36576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bg1">
                        <a:lumMod val="75000"/>
                      </a:schemeClr>
                    </a:solidFill>
                  </a:tcPr>
                </a:tc>
                <a:tc>
                  <a:txBody>
                    <a:bodyPr/>
                    <a:lstStyle/>
                    <a:p>
                      <a:pPr algn="r"/>
                      <a:r>
                        <a:rPr lang="ja-JP" altLang="it-IT" sz="1400" b="0" dirty="0">
                          <a:solidFill>
                            <a:schemeClr val="bg1"/>
                          </a:solidFill>
                          <a:effectLst/>
                        </a:rPr>
                        <a:t>日本語アシスタント</a:t>
                      </a:r>
                      <a:endParaRPr lang="it-IT" sz="1400" b="0" dirty="0">
                        <a:solidFill>
                          <a:schemeClr val="bg1"/>
                        </a:solidFill>
                        <a:effectLst/>
                      </a:endParaRPr>
                    </a:p>
                  </a:txBody>
                  <a:tcPr marL="38100" marR="38100" marT="38100" marB="38100" anchor="ctr">
                    <a:solidFill>
                      <a:schemeClr val="bg1">
                        <a:lumMod val="75000"/>
                      </a:schemeClr>
                    </a:solidFill>
                  </a:tcPr>
                </a:tc>
                <a:extLst>
                  <a:ext uri="{0D108BD9-81ED-4DB2-BD59-A6C34878D82A}">
                    <a16:rowId xmlns="" xmlns:a16="http://schemas.microsoft.com/office/drawing/2014/main" val="3281195910"/>
                  </a:ext>
                </a:extLst>
              </a:tr>
              <a:tr h="36576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bg1">
                        <a:lumMod val="75000"/>
                      </a:schemeClr>
                    </a:solidFill>
                  </a:tcPr>
                </a:tc>
                <a:tc>
                  <a:txBody>
                    <a:bodyPr/>
                    <a:lstStyle/>
                    <a:p>
                      <a:pPr algn="r"/>
                      <a:r>
                        <a:rPr lang="ja-JP" altLang="it-IT" sz="1400" b="0" dirty="0">
                          <a:solidFill>
                            <a:schemeClr val="bg1"/>
                          </a:solidFill>
                          <a:effectLst/>
                        </a:rPr>
                        <a:t>移動費用</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bg1">
                        <a:lumMod val="75000"/>
                      </a:schemeClr>
                    </a:solidFill>
                  </a:tcPr>
                </a:tc>
                <a:extLst>
                  <a:ext uri="{0D108BD9-81ED-4DB2-BD59-A6C34878D82A}">
                    <a16:rowId xmlns="" xmlns:a16="http://schemas.microsoft.com/office/drawing/2014/main" val="2650383503"/>
                  </a:ext>
                </a:extLst>
              </a:tr>
              <a:tr h="0">
                <a:tc rowSpan="5">
                  <a:txBody>
                    <a:bodyPr/>
                    <a:lstStyle/>
                    <a:p>
                      <a:pPr marL="0" indent="0">
                        <a:buFontTx/>
                        <a:buNone/>
                      </a:pPr>
                      <a:r>
                        <a:rPr lang="ja-JP" altLang="it-IT" sz="1400" b="1" dirty="0">
                          <a:effectLst/>
                        </a:rPr>
                        <a:t>コモ湖</a:t>
                      </a:r>
                      <a:endParaRPr lang="it-IT" altLang="ja-JP" sz="1400" b="1" dirty="0">
                        <a:effectLst/>
                      </a:endParaRPr>
                    </a:p>
                    <a:p>
                      <a:pPr marL="0" indent="0">
                        <a:buFontTx/>
                        <a:buNone/>
                      </a:pPr>
                      <a:r>
                        <a:rPr lang="ja-JP" altLang="it-IT" sz="1400" b="1" dirty="0">
                          <a:effectLst/>
                        </a:rPr>
                        <a:t>半日観光</a:t>
                      </a:r>
                    </a:p>
                  </a:txBody>
                  <a:tcPr anchor="ctr">
                    <a:solidFill>
                      <a:schemeClr val="accent3"/>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3"/>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3"/>
                    </a:solidFill>
                  </a:tcPr>
                </a:tc>
                <a:extLst>
                  <a:ext uri="{0D108BD9-81ED-4DB2-BD59-A6C34878D82A}">
                    <a16:rowId xmlns="" xmlns:a16="http://schemas.microsoft.com/office/drawing/2014/main" val="1449710197"/>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3"/>
                    </a:solidFill>
                  </a:tcPr>
                </a:tc>
                <a:tc>
                  <a:txBody>
                    <a:bodyPr/>
                    <a:lstStyle/>
                    <a:p>
                      <a:pPr algn="r"/>
                      <a:r>
                        <a:rPr lang="it-IT" sz="1400" b="0" dirty="0">
                          <a:solidFill>
                            <a:schemeClr val="bg1"/>
                          </a:solidFill>
                          <a:effectLst/>
                        </a:rPr>
                        <a:t>€ 400.00</a:t>
                      </a:r>
                    </a:p>
                  </a:txBody>
                  <a:tcPr marL="38100" marR="38100" marT="38100" marB="38100" anchor="ctr">
                    <a:solidFill>
                      <a:schemeClr val="accent3"/>
                    </a:solidFill>
                  </a:tcPr>
                </a:tc>
                <a:extLst>
                  <a:ext uri="{0D108BD9-81ED-4DB2-BD59-A6C34878D82A}">
                    <a16:rowId xmlns="" xmlns:a16="http://schemas.microsoft.com/office/drawing/2014/main" val="345708058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3"/>
                    </a:solidFill>
                  </a:tcPr>
                </a:tc>
                <a:tc>
                  <a:txBody>
                    <a:bodyPr/>
                    <a:lstStyle/>
                    <a:p>
                      <a:pPr algn="r"/>
                      <a:r>
                        <a:rPr lang="it-IT" sz="1400" b="0" dirty="0">
                          <a:solidFill>
                            <a:schemeClr val="bg1"/>
                          </a:solidFill>
                          <a:effectLst/>
                        </a:rPr>
                        <a:t> 5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3"/>
                    </a:solidFill>
                  </a:tcPr>
                </a:tc>
                <a:extLst>
                  <a:ext uri="{0D108BD9-81ED-4DB2-BD59-A6C34878D82A}">
                    <a16:rowId xmlns="" xmlns:a16="http://schemas.microsoft.com/office/drawing/2014/main" val="58193451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accent3"/>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a:t>
                      </a:r>
                      <a:r>
                        <a:rPr lang="ja-JP" altLang="it-IT" sz="1400" b="0" dirty="0">
                          <a:solidFill>
                            <a:schemeClr val="bg1"/>
                          </a:solidFill>
                          <a:effectLst/>
                        </a:rPr>
                        <a:t>移動用車代</a:t>
                      </a:r>
                      <a:r>
                        <a:rPr lang="it-IT" sz="1400" b="0" dirty="0">
                          <a:solidFill>
                            <a:schemeClr val="bg1"/>
                          </a:solidFill>
                          <a:effectLst/>
                        </a:rPr>
                        <a:t>, </a:t>
                      </a:r>
                      <a:r>
                        <a:rPr lang="ja-JP" altLang="it-IT" sz="1400" b="0" dirty="0">
                          <a:solidFill>
                            <a:schemeClr val="bg1"/>
                          </a:solidFill>
                          <a:effectLst/>
                        </a:rPr>
                        <a:t>レイククルーズ</a:t>
                      </a:r>
                      <a:endParaRPr lang="it-IT" sz="1400" b="0" dirty="0">
                        <a:solidFill>
                          <a:schemeClr val="bg1"/>
                        </a:solidFill>
                        <a:effectLst/>
                      </a:endParaRPr>
                    </a:p>
                  </a:txBody>
                  <a:tcPr marL="38100" marR="38100" marT="38100" marB="38100" anchor="ctr">
                    <a:solidFill>
                      <a:schemeClr val="accent3"/>
                    </a:solidFill>
                  </a:tcPr>
                </a:tc>
                <a:extLst>
                  <a:ext uri="{0D108BD9-81ED-4DB2-BD59-A6C34878D82A}">
                    <a16:rowId xmlns="" xmlns:a16="http://schemas.microsoft.com/office/drawing/2014/main" val="200173685"/>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accent3"/>
                    </a:solidFill>
                  </a:tcPr>
                </a:tc>
                <a:tc>
                  <a:txBody>
                    <a:bodyPr/>
                    <a:lstStyle/>
                    <a:p>
                      <a:pPr algn="r"/>
                      <a:r>
                        <a:rPr lang="ja-JP" altLang="it-IT" sz="1400" b="0" dirty="0">
                          <a:solidFill>
                            <a:schemeClr val="bg1"/>
                          </a:solidFill>
                          <a:effectLst/>
                        </a:rPr>
                        <a:t>入場料</a:t>
                      </a:r>
                      <a:r>
                        <a:rPr lang="it-IT" sz="1400" b="0" dirty="0">
                          <a:solidFill>
                            <a:schemeClr val="bg1"/>
                          </a:solidFill>
                          <a:effectLst/>
                        </a:rPr>
                        <a:t>,</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3"/>
                    </a:solidFill>
                  </a:tcPr>
                </a:tc>
                <a:extLst>
                  <a:ext uri="{0D108BD9-81ED-4DB2-BD59-A6C34878D82A}">
                    <a16:rowId xmlns="" xmlns:a16="http://schemas.microsoft.com/office/drawing/2014/main" val="1887431811"/>
                  </a:ext>
                </a:extLst>
              </a:tr>
              <a:tr h="0">
                <a:tc rowSpan="5">
                  <a:txBody>
                    <a:bodyPr/>
                    <a:lstStyle/>
                    <a:p>
                      <a:pPr marL="0" indent="0">
                        <a:buFontTx/>
                        <a:buNone/>
                      </a:pPr>
                      <a:r>
                        <a:rPr lang="ja-JP" altLang="it-IT" sz="1400" b="1" dirty="0">
                          <a:solidFill>
                            <a:schemeClr val="bg1"/>
                          </a:solidFill>
                          <a:effectLst/>
                        </a:rPr>
                        <a:t>列車にて</a:t>
                      </a:r>
                      <a:endParaRPr lang="it-IT" altLang="ja-JP" sz="1400" b="1" dirty="0">
                        <a:solidFill>
                          <a:schemeClr val="bg1"/>
                        </a:solidFill>
                        <a:effectLst/>
                      </a:endParaRPr>
                    </a:p>
                    <a:p>
                      <a:pPr marL="0" indent="0">
                        <a:buFontTx/>
                        <a:buNone/>
                      </a:pPr>
                      <a:r>
                        <a:rPr lang="ja-JP" altLang="it-IT" sz="1400" b="1" dirty="0">
                          <a:solidFill>
                            <a:schemeClr val="bg1"/>
                          </a:solidFill>
                          <a:effectLst/>
                        </a:rPr>
                        <a:t>ベニス</a:t>
                      </a:r>
                      <a:endParaRPr lang="it-IT" altLang="ja-JP" sz="1400" b="1" dirty="0">
                        <a:solidFill>
                          <a:schemeClr val="bg1"/>
                        </a:solidFill>
                        <a:effectLst/>
                      </a:endParaRPr>
                    </a:p>
                    <a:p>
                      <a:pPr marL="0" indent="0">
                        <a:buFontTx/>
                        <a:buNone/>
                      </a:pPr>
                      <a:r>
                        <a:rPr lang="ja-JP" altLang="it-IT" sz="1400" b="1" dirty="0">
                          <a:solidFill>
                            <a:schemeClr val="bg1"/>
                          </a:solidFill>
                          <a:effectLst/>
                        </a:rPr>
                        <a:t>日帰りツアー</a:t>
                      </a:r>
                      <a:endParaRPr lang="it-IT" altLang="ja-JP" sz="1400" b="1" dirty="0">
                        <a:solidFill>
                          <a:schemeClr val="bg1"/>
                        </a:solidFill>
                        <a:effectLst/>
                      </a:endParaRPr>
                    </a:p>
                  </a:txBody>
                  <a:tcPr anchor="ctr">
                    <a:solidFill>
                      <a:schemeClr val="bg2">
                        <a:lumMod val="50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bg2">
                        <a:lumMod val="50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bg2">
                        <a:lumMod val="50000"/>
                      </a:schemeClr>
                    </a:solidFill>
                  </a:tcPr>
                </a:tc>
                <a:extLst>
                  <a:ext uri="{0D108BD9-81ED-4DB2-BD59-A6C34878D82A}">
                    <a16:rowId xmlns="" xmlns:a16="http://schemas.microsoft.com/office/drawing/2014/main" val="3471662423"/>
                  </a:ext>
                </a:extLst>
              </a:tr>
              <a:tr h="0">
                <a:tc vMerge="1">
                  <a:txBody>
                    <a:bodyPr/>
                    <a:lstStyle/>
                    <a:p>
                      <a:endParaRPr lang="it-IT"/>
                    </a:p>
                  </a:txBody>
                  <a:tcPr>
                    <a:solidFill>
                      <a:schemeClr val="accent3"/>
                    </a:solidFill>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bg2">
                        <a:lumMod val="50000"/>
                      </a:schemeClr>
                    </a:solidFill>
                  </a:tcPr>
                </a:tc>
                <a:tc>
                  <a:txBody>
                    <a:bodyPr/>
                    <a:lstStyle/>
                    <a:p>
                      <a:pPr algn="r"/>
                      <a:r>
                        <a:rPr lang="it-IT" sz="1400" b="0" dirty="0">
                          <a:solidFill>
                            <a:schemeClr val="bg1"/>
                          </a:solidFill>
                          <a:effectLst/>
                        </a:rPr>
                        <a:t>€ 350.00</a:t>
                      </a:r>
                    </a:p>
                  </a:txBody>
                  <a:tcPr marL="38100" marR="38100" marT="38100" marB="38100" anchor="ctr">
                    <a:solidFill>
                      <a:schemeClr val="bg2">
                        <a:lumMod val="50000"/>
                      </a:schemeClr>
                    </a:solidFill>
                  </a:tcPr>
                </a:tc>
                <a:extLst>
                  <a:ext uri="{0D108BD9-81ED-4DB2-BD59-A6C34878D82A}">
                    <a16:rowId xmlns="" xmlns:a16="http://schemas.microsoft.com/office/drawing/2014/main" val="3396967092"/>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bg2">
                        <a:lumMod val="50000"/>
                      </a:schemeClr>
                    </a:solidFill>
                  </a:tcPr>
                </a:tc>
                <a:tc>
                  <a:txBody>
                    <a:bodyPr/>
                    <a:lstStyle/>
                    <a:p>
                      <a:pPr algn="r"/>
                      <a:r>
                        <a:rPr lang="it-IT" sz="1400" b="0" dirty="0">
                          <a:solidFill>
                            <a:schemeClr val="bg1"/>
                          </a:solidFill>
                          <a:effectLst/>
                        </a:rPr>
                        <a:t>12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bg2">
                        <a:lumMod val="50000"/>
                      </a:schemeClr>
                    </a:solidFill>
                  </a:tcPr>
                </a:tc>
                <a:extLst>
                  <a:ext uri="{0D108BD9-81ED-4DB2-BD59-A6C34878D82A}">
                    <a16:rowId xmlns="" xmlns:a16="http://schemas.microsoft.com/office/drawing/2014/main" val="3318553423"/>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bg2">
                        <a:lumMod val="50000"/>
                      </a:schemeClr>
                    </a:solidFill>
                  </a:tcPr>
                </a:tc>
                <a:tc>
                  <a:txBody>
                    <a:bodyPr/>
                    <a:lstStyle/>
                    <a:p>
                      <a:pPr algn="r"/>
                      <a:r>
                        <a:rPr lang="ja-JP" altLang="it-IT" sz="1400" b="0" dirty="0">
                          <a:solidFill>
                            <a:schemeClr val="bg1"/>
                          </a:solidFill>
                          <a:effectLst/>
                        </a:rPr>
                        <a:t>ミラノ・ベニス往復</a:t>
                      </a:r>
                      <a:r>
                        <a:rPr lang="it-IT" altLang="ja-JP" sz="1400" b="0" dirty="0">
                          <a:solidFill>
                            <a:schemeClr val="bg1"/>
                          </a:solidFill>
                          <a:effectLst/>
                        </a:rPr>
                        <a:t>2</a:t>
                      </a:r>
                      <a:r>
                        <a:rPr lang="ja-JP" altLang="it-IT" sz="1400" b="0" dirty="0">
                          <a:solidFill>
                            <a:schemeClr val="bg1"/>
                          </a:solidFill>
                          <a:effectLst/>
                        </a:rPr>
                        <a:t>等列車乗車券</a:t>
                      </a:r>
                      <a:r>
                        <a:rPr lang="it-IT" sz="1400" b="0" dirty="0">
                          <a:solidFill>
                            <a:schemeClr val="bg1"/>
                          </a:solidFill>
                          <a:effectLst/>
                        </a:rPr>
                        <a:t>,</a:t>
                      </a:r>
                      <a:r>
                        <a:rPr lang="ja-JP" altLang="it-IT" sz="1400" b="0" dirty="0">
                          <a:solidFill>
                            <a:schemeClr val="bg1"/>
                          </a:solidFill>
                          <a:effectLst/>
                        </a:rPr>
                        <a:t>ベニス内の日本語ガイドと移動費</a:t>
                      </a:r>
                      <a:r>
                        <a:rPr lang="it-IT" sz="1400" b="0" dirty="0">
                          <a:solidFill>
                            <a:schemeClr val="bg1"/>
                          </a:solidFill>
                          <a:effectLst/>
                        </a:rPr>
                        <a:t>, </a:t>
                      </a:r>
                    </a:p>
                    <a:p>
                      <a:pPr algn="r"/>
                      <a:r>
                        <a:rPr lang="ja-JP" altLang="it-IT" sz="1400" b="0" dirty="0">
                          <a:solidFill>
                            <a:schemeClr val="bg1"/>
                          </a:solidFill>
                          <a:effectLst/>
                        </a:rPr>
                        <a:t>ゴンドラライド</a:t>
                      </a:r>
                      <a:endParaRPr lang="it-IT" sz="1400" b="0" dirty="0">
                        <a:solidFill>
                          <a:schemeClr val="bg1"/>
                        </a:solidFill>
                        <a:effectLst/>
                      </a:endParaRPr>
                    </a:p>
                  </a:txBody>
                  <a:tcPr marL="38100" marR="38100" marT="38100" marB="38100" anchor="ctr">
                    <a:solidFill>
                      <a:schemeClr val="bg2">
                        <a:lumMod val="50000"/>
                      </a:schemeClr>
                    </a:solidFill>
                  </a:tcPr>
                </a:tc>
                <a:extLst>
                  <a:ext uri="{0D108BD9-81ED-4DB2-BD59-A6C34878D82A}">
                    <a16:rowId xmlns="" xmlns:a16="http://schemas.microsoft.com/office/drawing/2014/main" val="1002574303"/>
                  </a:ext>
                </a:extLst>
              </a:tr>
              <a:tr h="0">
                <a:tc vMerge="1">
                  <a:txBody>
                    <a:bodyPr/>
                    <a:lstStyle/>
                    <a:p>
                      <a:pPr marL="0" indent="0">
                        <a:buFontTx/>
                        <a:buNone/>
                      </a:pPr>
                      <a:endParaRPr lang="ja-JP" altLang="it-IT" dirty="0">
                        <a:effectLst/>
                      </a:endParaRPr>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bg2">
                        <a:lumMod val="50000"/>
                      </a:schemeClr>
                    </a:solidFill>
                  </a:tcPr>
                </a:tc>
                <a:tc>
                  <a:txBody>
                    <a:bodyPr/>
                    <a:lstStyle/>
                    <a:p>
                      <a:pPr algn="r"/>
                      <a:r>
                        <a:rPr lang="ja-JP" altLang="it-IT" sz="1400" b="0" dirty="0">
                          <a:solidFill>
                            <a:schemeClr val="bg1"/>
                          </a:solidFill>
                          <a:effectLst/>
                        </a:rPr>
                        <a:t>ミラノ内の移動費用</a:t>
                      </a:r>
                      <a:r>
                        <a:rPr lang="it-IT" sz="1400" b="0" dirty="0">
                          <a:solidFill>
                            <a:schemeClr val="bg1"/>
                          </a:solidFill>
                          <a:effectLst/>
                        </a:rPr>
                        <a:t>, </a:t>
                      </a:r>
                      <a:r>
                        <a:rPr lang="ja-JP" altLang="it-IT" sz="1400" b="0" dirty="0">
                          <a:solidFill>
                            <a:schemeClr val="bg1"/>
                          </a:solidFill>
                          <a:effectLst/>
                        </a:rPr>
                        <a:t>入場料</a:t>
                      </a:r>
                      <a:r>
                        <a:rPr lang="it-IT" sz="1400" b="0" dirty="0">
                          <a:solidFill>
                            <a:schemeClr val="bg1"/>
                          </a:solidFill>
                          <a:effectLst/>
                        </a:rPr>
                        <a:t>, </a:t>
                      </a: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bg2">
                        <a:lumMod val="50000"/>
                      </a:schemeClr>
                    </a:solidFill>
                  </a:tcPr>
                </a:tc>
                <a:extLst>
                  <a:ext uri="{0D108BD9-81ED-4DB2-BD59-A6C34878D82A}">
                    <a16:rowId xmlns="" xmlns:a16="http://schemas.microsoft.com/office/drawing/2014/main" val="1362804548"/>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29</a:t>
            </a:fld>
            <a:endParaRPr lang="it-IT"/>
          </a:p>
        </p:txBody>
      </p:sp>
    </p:spTree>
    <p:extLst>
      <p:ext uri="{BB962C8B-B14F-4D97-AF65-F5344CB8AC3E}">
        <p14:creationId xmlns:p14="http://schemas.microsoft.com/office/powerpoint/2010/main" val="299306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385717" cy="446638"/>
          </a:xfrm>
          <a:solidFill>
            <a:schemeClr val="bg1">
              <a:lumMod val="95000"/>
            </a:schemeClr>
          </a:solidFill>
        </p:spPr>
        <p:txBody>
          <a:bodyPr>
            <a:noAutofit/>
          </a:bodyPr>
          <a:lstStyle/>
          <a:p>
            <a:r>
              <a:rPr lang="ja-JP" altLang="it-IT" sz="2800" b="1" dirty="0"/>
              <a:t>プライベートツアー　　ミラノ発   </a:t>
            </a:r>
            <a:r>
              <a:rPr lang="ja-JP" altLang="en-US" sz="2800" b="1" dirty="0"/>
              <a:t>　　</a:t>
            </a:r>
            <a:r>
              <a:rPr lang="ja-JP" altLang="en-US" sz="2000" b="1" dirty="0"/>
              <a:t>ツアー番号：</a:t>
            </a:r>
            <a:r>
              <a:rPr lang="it-IT" altLang="ja-JP" sz="2000" b="1" dirty="0"/>
              <a:t>TR001TRMR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963363098"/>
              </p:ext>
            </p:extLst>
          </p:nvPr>
        </p:nvGraphicFramePr>
        <p:xfrm>
          <a:off x="838200" y="978004"/>
          <a:ext cx="10385717" cy="144780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0">
                <a:tc rowSpan="5">
                  <a:txBody>
                    <a:bodyPr/>
                    <a:lstStyle/>
                    <a:p>
                      <a:pPr marL="0" indent="0">
                        <a:buFontTx/>
                        <a:buNone/>
                      </a:pPr>
                      <a:r>
                        <a:rPr lang="ja-JP" altLang="it-IT" sz="1400" dirty="0">
                          <a:effectLst/>
                        </a:rPr>
                        <a:t>列車にて</a:t>
                      </a:r>
                      <a:endParaRPr lang="it-IT" altLang="ja-JP" sz="1400" dirty="0">
                        <a:effectLst/>
                      </a:endParaRPr>
                    </a:p>
                    <a:p>
                      <a:pPr marL="0" indent="0">
                        <a:buFontTx/>
                        <a:buNone/>
                      </a:pPr>
                      <a:r>
                        <a:rPr lang="ja-JP" altLang="it-IT" sz="1400" dirty="0">
                          <a:effectLst/>
                        </a:rPr>
                        <a:t>フィレンツェ</a:t>
                      </a:r>
                      <a:endParaRPr lang="it-IT" altLang="ja-JP" sz="1400" dirty="0">
                        <a:effectLst/>
                      </a:endParaRPr>
                    </a:p>
                    <a:p>
                      <a:pPr marL="0" indent="0">
                        <a:buFontTx/>
                        <a:buNone/>
                      </a:pPr>
                      <a:r>
                        <a:rPr lang="ja-JP" altLang="it-IT" sz="1400" dirty="0">
                          <a:effectLst/>
                        </a:rPr>
                        <a:t>日帰りツアー</a:t>
                      </a:r>
                      <a:endParaRPr lang="it-IT" altLang="ja-JP" sz="1400" dirty="0">
                        <a:effectLst/>
                      </a:endParaRPr>
                    </a:p>
                  </a:txBody>
                  <a:tcPr anchor="ctr">
                    <a:solidFill>
                      <a:schemeClr val="bg2">
                        <a:lumMod val="50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bg2">
                        <a:lumMod val="50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bg2">
                        <a:lumMod val="50000"/>
                      </a:schemeClr>
                    </a:solidFill>
                  </a:tcPr>
                </a:tc>
                <a:extLst>
                  <a:ext uri="{0D108BD9-81ED-4DB2-BD59-A6C34878D82A}">
                    <a16:rowId xmlns="" xmlns:a16="http://schemas.microsoft.com/office/drawing/2014/main" val="3944767441"/>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bg2">
                        <a:lumMod val="50000"/>
                      </a:schemeClr>
                    </a:solidFill>
                  </a:tcPr>
                </a:tc>
                <a:tc>
                  <a:txBody>
                    <a:bodyPr/>
                    <a:lstStyle/>
                    <a:p>
                      <a:pPr algn="r"/>
                      <a:r>
                        <a:rPr lang="it-IT" sz="1400" b="0" dirty="0">
                          <a:solidFill>
                            <a:schemeClr val="bg1"/>
                          </a:solidFill>
                          <a:effectLst/>
                        </a:rPr>
                        <a:t>€ 185.00</a:t>
                      </a:r>
                    </a:p>
                  </a:txBody>
                  <a:tcPr marL="38100" marR="38100" marT="38100" marB="38100" anchor="ctr">
                    <a:solidFill>
                      <a:schemeClr val="bg2">
                        <a:lumMod val="50000"/>
                      </a:schemeClr>
                    </a:solidFill>
                  </a:tcPr>
                </a:tc>
                <a:extLst>
                  <a:ext uri="{0D108BD9-81ED-4DB2-BD59-A6C34878D82A}">
                    <a16:rowId xmlns="" xmlns:a16="http://schemas.microsoft.com/office/drawing/2014/main" val="3125511429"/>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bg2">
                        <a:lumMod val="50000"/>
                      </a:schemeClr>
                    </a:solidFill>
                  </a:tcPr>
                </a:tc>
                <a:tc>
                  <a:txBody>
                    <a:bodyPr/>
                    <a:lstStyle/>
                    <a:p>
                      <a:pPr algn="r"/>
                      <a:r>
                        <a:rPr lang="it-IT" sz="1400" b="0" dirty="0">
                          <a:solidFill>
                            <a:schemeClr val="bg1"/>
                          </a:solidFill>
                          <a:effectLst/>
                        </a:rPr>
                        <a:t>7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bg2">
                        <a:lumMod val="50000"/>
                      </a:schemeClr>
                    </a:solidFill>
                  </a:tcPr>
                </a:tc>
                <a:extLst>
                  <a:ext uri="{0D108BD9-81ED-4DB2-BD59-A6C34878D82A}">
                    <a16:rowId xmlns="" xmlns:a16="http://schemas.microsoft.com/office/drawing/2014/main" val="3661586999"/>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bg2">
                        <a:lumMod val="50000"/>
                      </a:schemeClr>
                    </a:solidFill>
                  </a:tcPr>
                </a:tc>
                <a:tc>
                  <a:txBody>
                    <a:bodyPr/>
                    <a:lstStyle/>
                    <a:p>
                      <a:pPr algn="r"/>
                      <a:r>
                        <a:rPr lang="ja-JP" altLang="it-IT" sz="1400" b="0" dirty="0">
                          <a:solidFill>
                            <a:schemeClr val="bg1"/>
                          </a:solidFill>
                          <a:effectLst/>
                        </a:rPr>
                        <a:t>ミラノ・フィレンツェ往復</a:t>
                      </a:r>
                      <a:r>
                        <a:rPr lang="it-IT" altLang="ja-JP" sz="1400" b="0" dirty="0">
                          <a:solidFill>
                            <a:schemeClr val="bg1"/>
                          </a:solidFill>
                          <a:effectLst/>
                        </a:rPr>
                        <a:t>2</a:t>
                      </a:r>
                      <a:r>
                        <a:rPr lang="ja-JP" altLang="it-IT" sz="1400" b="0" dirty="0">
                          <a:solidFill>
                            <a:schemeClr val="bg1"/>
                          </a:solidFill>
                          <a:effectLst/>
                        </a:rPr>
                        <a:t>等列車乗車券</a:t>
                      </a:r>
                      <a:r>
                        <a:rPr lang="it-IT" sz="1400" b="0" dirty="0">
                          <a:solidFill>
                            <a:schemeClr val="bg1"/>
                          </a:solidFill>
                          <a:effectLst/>
                        </a:rPr>
                        <a:t>,</a:t>
                      </a:r>
                      <a:r>
                        <a:rPr lang="ja-JP" altLang="it-IT" sz="1400" b="0" dirty="0">
                          <a:solidFill>
                            <a:schemeClr val="bg1"/>
                          </a:solidFill>
                          <a:effectLst/>
                        </a:rPr>
                        <a:t>フィレンツェ内の日本語ガイド</a:t>
                      </a:r>
                      <a:endParaRPr lang="it-IT" sz="1400" b="0" dirty="0">
                        <a:solidFill>
                          <a:schemeClr val="bg1"/>
                        </a:solidFill>
                        <a:effectLst/>
                      </a:endParaRPr>
                    </a:p>
                  </a:txBody>
                  <a:tcPr marL="38100" marR="38100" marT="38100" marB="38100" anchor="ctr">
                    <a:solidFill>
                      <a:schemeClr val="bg2">
                        <a:lumMod val="50000"/>
                      </a:schemeClr>
                    </a:solidFill>
                  </a:tcPr>
                </a:tc>
                <a:extLst>
                  <a:ext uri="{0D108BD9-81ED-4DB2-BD59-A6C34878D82A}">
                    <a16:rowId xmlns="" xmlns:a16="http://schemas.microsoft.com/office/drawing/2014/main" val="3281195910"/>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bg2">
                        <a:lumMod val="50000"/>
                      </a:schemeClr>
                    </a:solidFill>
                  </a:tcPr>
                </a:tc>
                <a:tc>
                  <a:txBody>
                    <a:bodyPr/>
                    <a:lstStyle/>
                    <a:p>
                      <a:pPr algn="r"/>
                      <a:r>
                        <a:rPr lang="ja-JP" altLang="it-IT" sz="1400" b="0" dirty="0">
                          <a:solidFill>
                            <a:schemeClr val="bg1"/>
                          </a:solidFill>
                          <a:effectLst/>
                        </a:rPr>
                        <a:t>ミラノ内の移動費用</a:t>
                      </a:r>
                      <a:r>
                        <a:rPr lang="it-IT" sz="1400" b="0" dirty="0">
                          <a:solidFill>
                            <a:schemeClr val="bg1"/>
                          </a:solidFill>
                          <a:effectLst/>
                        </a:rPr>
                        <a:t>, </a:t>
                      </a:r>
                      <a:r>
                        <a:rPr lang="ja-JP" altLang="it-IT" sz="1400" b="0" dirty="0">
                          <a:solidFill>
                            <a:schemeClr val="bg1"/>
                          </a:solidFill>
                          <a:effectLst/>
                        </a:rPr>
                        <a:t>入場料</a:t>
                      </a:r>
                      <a:r>
                        <a:rPr lang="it-IT" sz="1400" b="0" dirty="0">
                          <a:solidFill>
                            <a:schemeClr val="bg1"/>
                          </a:solidFill>
                          <a:effectLst/>
                        </a:rPr>
                        <a:t>, </a:t>
                      </a: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bg2">
                        <a:lumMod val="50000"/>
                      </a:schemeClr>
                    </a:solidFill>
                  </a:tcPr>
                </a:tc>
                <a:extLst>
                  <a:ext uri="{0D108BD9-81ED-4DB2-BD59-A6C34878D82A}">
                    <a16:rowId xmlns="" xmlns:a16="http://schemas.microsoft.com/office/drawing/2014/main" val="2650383503"/>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30</a:t>
            </a:fld>
            <a:endParaRPr lang="it-IT"/>
          </a:p>
        </p:txBody>
      </p:sp>
    </p:spTree>
    <p:extLst>
      <p:ext uri="{BB962C8B-B14F-4D97-AF65-F5344CB8AC3E}">
        <p14:creationId xmlns:p14="http://schemas.microsoft.com/office/powerpoint/2010/main" val="79883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385717" cy="446638"/>
          </a:xfrm>
          <a:solidFill>
            <a:schemeClr val="accent4">
              <a:lumMod val="60000"/>
              <a:lumOff val="40000"/>
            </a:schemeClr>
          </a:solidFill>
        </p:spPr>
        <p:txBody>
          <a:bodyPr>
            <a:noAutofit/>
          </a:bodyPr>
          <a:lstStyle/>
          <a:p>
            <a:r>
              <a:rPr lang="ja-JP" altLang="it-IT" sz="2800" b="1" dirty="0"/>
              <a:t>プライベートツアー　　ナポリ発    </a:t>
            </a:r>
            <a:r>
              <a:rPr lang="ja-JP" altLang="en-US" sz="2800" b="1" dirty="0"/>
              <a:t>　</a:t>
            </a:r>
            <a:r>
              <a:rPr lang="ja-JP" altLang="en-US" sz="2000" b="1" dirty="0"/>
              <a:t>ツアー番号：</a:t>
            </a:r>
            <a:r>
              <a:rPr lang="it-IT" altLang="ja-JP" sz="2000" b="1" dirty="0"/>
              <a:t>TR001TRNR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4259787096"/>
              </p:ext>
            </p:extLst>
          </p:nvPr>
        </p:nvGraphicFramePr>
        <p:xfrm>
          <a:off x="828869" y="978004"/>
          <a:ext cx="10385717" cy="434340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0">
                <a:tc rowSpan="5">
                  <a:txBody>
                    <a:bodyPr/>
                    <a:lstStyle/>
                    <a:p>
                      <a:pPr marL="0" indent="0">
                        <a:buFontTx/>
                        <a:buNone/>
                      </a:pPr>
                      <a:r>
                        <a:rPr lang="ja-JP" altLang="it-IT" sz="1400" b="1" dirty="0">
                          <a:effectLst/>
                        </a:rPr>
                        <a:t>ポンペイ遺跡</a:t>
                      </a:r>
                      <a:endParaRPr lang="it-IT" altLang="ja-JP" sz="1400" b="1" dirty="0">
                        <a:effectLst/>
                      </a:endParaRPr>
                    </a:p>
                    <a:p>
                      <a:pPr marL="0" indent="0">
                        <a:buFontTx/>
                        <a:buNone/>
                      </a:pPr>
                      <a:r>
                        <a:rPr lang="ja-JP" altLang="it-IT" sz="1400" b="1" dirty="0">
                          <a:effectLst/>
                        </a:rPr>
                        <a:t>半日観光</a:t>
                      </a:r>
                    </a:p>
                  </a:txBody>
                  <a:tcPr anchor="ctr">
                    <a:solidFill>
                      <a:srgbClr val="FF9933"/>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rgbClr val="FF9933"/>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rgbClr val="FF9933"/>
                    </a:solidFill>
                  </a:tcPr>
                </a:tc>
                <a:extLst>
                  <a:ext uri="{0D108BD9-81ED-4DB2-BD59-A6C34878D82A}">
                    <a16:rowId xmlns="" xmlns:a16="http://schemas.microsoft.com/office/drawing/2014/main" val="1449710197"/>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rgbClr val="FF9933"/>
                    </a:solidFill>
                  </a:tcPr>
                </a:tc>
                <a:tc>
                  <a:txBody>
                    <a:bodyPr/>
                    <a:lstStyle/>
                    <a:p>
                      <a:pPr algn="r"/>
                      <a:r>
                        <a:rPr lang="it-IT" sz="1400" b="0" dirty="0">
                          <a:solidFill>
                            <a:schemeClr val="bg1"/>
                          </a:solidFill>
                          <a:effectLst/>
                        </a:rPr>
                        <a:t>€ 200.00</a:t>
                      </a:r>
                    </a:p>
                  </a:txBody>
                  <a:tcPr marL="38100" marR="38100" marT="38100" marB="38100" anchor="ctr">
                    <a:solidFill>
                      <a:srgbClr val="FF9933"/>
                    </a:solidFill>
                  </a:tcPr>
                </a:tc>
                <a:extLst>
                  <a:ext uri="{0D108BD9-81ED-4DB2-BD59-A6C34878D82A}">
                    <a16:rowId xmlns="" xmlns:a16="http://schemas.microsoft.com/office/drawing/2014/main" val="345708058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rgbClr val="FF9933"/>
                    </a:solidFill>
                  </a:tcPr>
                </a:tc>
                <a:tc>
                  <a:txBody>
                    <a:bodyPr/>
                    <a:lstStyle/>
                    <a:p>
                      <a:pPr algn="r"/>
                      <a:r>
                        <a:rPr lang="it-IT" sz="1400" b="0" dirty="0">
                          <a:solidFill>
                            <a:schemeClr val="bg1"/>
                          </a:solidFill>
                          <a:effectLst/>
                        </a:rPr>
                        <a:t> 3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rgbClr val="FF9933"/>
                    </a:solidFill>
                  </a:tcPr>
                </a:tc>
                <a:extLst>
                  <a:ext uri="{0D108BD9-81ED-4DB2-BD59-A6C34878D82A}">
                    <a16:rowId xmlns="" xmlns:a16="http://schemas.microsoft.com/office/drawing/2014/main" val="58193451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rgbClr val="FF9933"/>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移動用車代</a:t>
                      </a:r>
                      <a:r>
                        <a:rPr lang="it-IT" sz="1400" b="0" dirty="0">
                          <a:solidFill>
                            <a:schemeClr val="bg1"/>
                          </a:solidFill>
                          <a:effectLst/>
                        </a:rPr>
                        <a:t>, </a:t>
                      </a:r>
                      <a:r>
                        <a:rPr lang="ja-JP" altLang="it-IT" sz="1400" b="0" dirty="0">
                          <a:solidFill>
                            <a:schemeClr val="bg1"/>
                          </a:solidFill>
                          <a:effectLst/>
                        </a:rPr>
                        <a:t>ポンペイ遺跡入場料</a:t>
                      </a:r>
                      <a:endParaRPr lang="it-IT" sz="1400" b="0" dirty="0">
                        <a:solidFill>
                          <a:schemeClr val="bg1"/>
                        </a:solidFill>
                        <a:effectLst/>
                      </a:endParaRPr>
                    </a:p>
                  </a:txBody>
                  <a:tcPr marL="38100" marR="38100" marT="38100" marB="38100" anchor="ctr">
                    <a:solidFill>
                      <a:srgbClr val="FF9933"/>
                    </a:solidFill>
                  </a:tcPr>
                </a:tc>
                <a:extLst>
                  <a:ext uri="{0D108BD9-81ED-4DB2-BD59-A6C34878D82A}">
                    <a16:rowId xmlns="" xmlns:a16="http://schemas.microsoft.com/office/drawing/2014/main" val="200173685"/>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rgbClr val="FF9933"/>
                    </a:solidFill>
                  </a:tcPr>
                </a:tc>
                <a:tc>
                  <a:txBody>
                    <a:bodyPr/>
                    <a:lstStyle/>
                    <a:p>
                      <a:pPr algn="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rgbClr val="FF9933"/>
                    </a:solidFill>
                  </a:tcPr>
                </a:tc>
                <a:extLst>
                  <a:ext uri="{0D108BD9-81ED-4DB2-BD59-A6C34878D82A}">
                    <a16:rowId xmlns="" xmlns:a16="http://schemas.microsoft.com/office/drawing/2014/main" val="1887431811"/>
                  </a:ext>
                </a:extLst>
              </a:tr>
              <a:tr h="0">
                <a:tc rowSpan="5">
                  <a:txBody>
                    <a:bodyPr/>
                    <a:lstStyle/>
                    <a:p>
                      <a:pPr marL="0" indent="0">
                        <a:buFontTx/>
                        <a:buNone/>
                      </a:pPr>
                      <a:r>
                        <a:rPr lang="ja-JP" altLang="it-IT" sz="1400" b="1" dirty="0">
                          <a:solidFill>
                            <a:schemeClr val="bg1"/>
                          </a:solidFill>
                          <a:effectLst/>
                        </a:rPr>
                        <a:t>ソレント</a:t>
                      </a:r>
                      <a:endParaRPr lang="it-IT" altLang="ja-JP" sz="1400" b="1" dirty="0">
                        <a:solidFill>
                          <a:schemeClr val="bg1"/>
                        </a:solidFill>
                        <a:effectLst/>
                      </a:endParaRPr>
                    </a:p>
                    <a:p>
                      <a:pPr marL="0" indent="0">
                        <a:buFontTx/>
                        <a:buNone/>
                      </a:pPr>
                      <a:r>
                        <a:rPr lang="ja-JP" altLang="it-IT" sz="1400" b="1" dirty="0">
                          <a:solidFill>
                            <a:schemeClr val="bg1"/>
                          </a:solidFill>
                          <a:effectLst/>
                        </a:rPr>
                        <a:t>アマルフィ海岸</a:t>
                      </a:r>
                      <a:endParaRPr lang="it-IT" altLang="ja-JP" sz="1400" b="1" dirty="0">
                        <a:solidFill>
                          <a:schemeClr val="bg1"/>
                        </a:solidFill>
                        <a:effectLst/>
                      </a:endParaRPr>
                    </a:p>
                    <a:p>
                      <a:pPr marL="0" indent="0">
                        <a:buFontTx/>
                        <a:buNone/>
                      </a:pPr>
                      <a:r>
                        <a:rPr lang="ja-JP" altLang="it-IT" sz="1400" b="1" dirty="0">
                          <a:solidFill>
                            <a:schemeClr val="bg1"/>
                          </a:solidFill>
                          <a:effectLst/>
                        </a:rPr>
                        <a:t>終日観光</a:t>
                      </a:r>
                      <a:endParaRPr lang="it-IT" altLang="ja-JP" sz="1400" b="1" dirty="0">
                        <a:solidFill>
                          <a:schemeClr val="bg1"/>
                        </a:solidFill>
                        <a:effectLst/>
                      </a:endParaRPr>
                    </a:p>
                  </a:txBody>
                  <a:tcPr anchor="ctr">
                    <a:solidFill>
                      <a:schemeClr val="accent2"/>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2"/>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2"/>
                    </a:solidFill>
                  </a:tcPr>
                </a:tc>
                <a:extLst>
                  <a:ext uri="{0D108BD9-81ED-4DB2-BD59-A6C34878D82A}">
                    <a16:rowId xmlns="" xmlns:a16="http://schemas.microsoft.com/office/drawing/2014/main" val="3485726378"/>
                  </a:ext>
                </a:extLst>
              </a:tr>
              <a:tr h="0">
                <a:tc vMerge="1">
                  <a:txBody>
                    <a:bodyPr/>
                    <a:lstStyle/>
                    <a:p>
                      <a:endParaRPr lang="it-IT"/>
                    </a:p>
                  </a:txBody>
                  <a:tcPr>
                    <a:solidFill>
                      <a:schemeClr val="accent3"/>
                    </a:solidFill>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2"/>
                    </a:solidFill>
                  </a:tcPr>
                </a:tc>
                <a:tc>
                  <a:txBody>
                    <a:bodyPr/>
                    <a:lstStyle/>
                    <a:p>
                      <a:pPr algn="r"/>
                      <a:r>
                        <a:rPr lang="it-IT" sz="1400" b="0" dirty="0">
                          <a:solidFill>
                            <a:schemeClr val="bg1"/>
                          </a:solidFill>
                          <a:effectLst/>
                        </a:rPr>
                        <a:t>€ 375.00</a:t>
                      </a:r>
                    </a:p>
                  </a:txBody>
                  <a:tcPr marL="38100" marR="38100" marT="38100" marB="38100" anchor="ctr">
                    <a:solidFill>
                      <a:schemeClr val="accent2"/>
                    </a:solidFill>
                  </a:tcPr>
                </a:tc>
                <a:extLst>
                  <a:ext uri="{0D108BD9-81ED-4DB2-BD59-A6C34878D82A}">
                    <a16:rowId xmlns="" xmlns:a16="http://schemas.microsoft.com/office/drawing/2014/main" val="2274144665"/>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2"/>
                    </a:solidFill>
                  </a:tcPr>
                </a:tc>
                <a:tc>
                  <a:txBody>
                    <a:bodyPr/>
                    <a:lstStyle/>
                    <a:p>
                      <a:pPr algn="r"/>
                      <a:r>
                        <a:rPr lang="it-IT" sz="1400" b="0" dirty="0">
                          <a:solidFill>
                            <a:schemeClr val="bg1"/>
                          </a:solidFill>
                          <a:effectLst/>
                        </a:rPr>
                        <a:t>7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2"/>
                    </a:solidFill>
                  </a:tcPr>
                </a:tc>
                <a:extLst>
                  <a:ext uri="{0D108BD9-81ED-4DB2-BD59-A6C34878D82A}">
                    <a16:rowId xmlns="" xmlns:a16="http://schemas.microsoft.com/office/drawing/2014/main" val="3174399846"/>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accent2"/>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移動用車代</a:t>
                      </a:r>
                      <a:endParaRPr lang="it-IT" sz="1400" b="0" dirty="0">
                        <a:solidFill>
                          <a:schemeClr val="bg1"/>
                        </a:solidFill>
                        <a:effectLst/>
                      </a:endParaRPr>
                    </a:p>
                  </a:txBody>
                  <a:tcPr marL="38100" marR="38100" marT="38100" marB="38100" anchor="ctr">
                    <a:solidFill>
                      <a:schemeClr val="accent2"/>
                    </a:solidFill>
                  </a:tcPr>
                </a:tc>
                <a:extLst>
                  <a:ext uri="{0D108BD9-81ED-4DB2-BD59-A6C34878D82A}">
                    <a16:rowId xmlns="" xmlns:a16="http://schemas.microsoft.com/office/drawing/2014/main" val="535034283"/>
                  </a:ext>
                </a:extLst>
              </a:tr>
              <a:tr h="0">
                <a:tc vMerge="1">
                  <a:txBody>
                    <a:bodyPr/>
                    <a:lstStyle/>
                    <a:p>
                      <a:pPr marL="0" indent="0">
                        <a:buFontTx/>
                        <a:buNone/>
                      </a:pPr>
                      <a:endParaRPr lang="ja-JP" altLang="it-IT" dirty="0">
                        <a:effectLst/>
                      </a:endParaRPr>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accent2"/>
                    </a:solidFill>
                  </a:tcPr>
                </a:tc>
                <a:tc>
                  <a:txBody>
                    <a:bodyPr/>
                    <a:lstStyle/>
                    <a:p>
                      <a:pPr algn="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2"/>
                    </a:solidFill>
                  </a:tcPr>
                </a:tc>
                <a:extLst>
                  <a:ext uri="{0D108BD9-81ED-4DB2-BD59-A6C34878D82A}">
                    <a16:rowId xmlns="" xmlns:a16="http://schemas.microsoft.com/office/drawing/2014/main" val="2492972279"/>
                  </a:ext>
                </a:extLst>
              </a:tr>
              <a:tr h="0">
                <a:tc rowSpan="5">
                  <a:txBody>
                    <a:bodyPr/>
                    <a:lstStyle/>
                    <a:p>
                      <a:pPr marL="0" indent="0">
                        <a:buFontTx/>
                        <a:buNone/>
                      </a:pPr>
                      <a:r>
                        <a:rPr lang="ja-JP" altLang="it-IT" sz="1400" b="1" dirty="0">
                          <a:solidFill>
                            <a:schemeClr val="bg1"/>
                          </a:solidFill>
                          <a:effectLst/>
                        </a:rPr>
                        <a:t>列車にて</a:t>
                      </a:r>
                      <a:endParaRPr lang="it-IT" altLang="ja-JP" sz="1400" b="1" dirty="0">
                        <a:solidFill>
                          <a:schemeClr val="bg1"/>
                        </a:solidFill>
                        <a:effectLst/>
                      </a:endParaRPr>
                    </a:p>
                    <a:p>
                      <a:pPr marL="0" indent="0">
                        <a:buFontTx/>
                        <a:buNone/>
                      </a:pPr>
                      <a:r>
                        <a:rPr lang="ja-JP" altLang="it-IT" sz="1400" b="1" dirty="0">
                          <a:solidFill>
                            <a:schemeClr val="bg1"/>
                          </a:solidFill>
                          <a:effectLst/>
                        </a:rPr>
                        <a:t>ローマ日帰りツアー</a:t>
                      </a:r>
                      <a:endParaRPr lang="it-IT" altLang="ja-JP" sz="1400" b="1" dirty="0">
                        <a:solidFill>
                          <a:schemeClr val="bg1"/>
                        </a:solidFill>
                        <a:effectLst/>
                      </a:endParaRPr>
                    </a:p>
                  </a:txBody>
                  <a:tcPr anchor="ctr">
                    <a:solidFill>
                      <a:srgbClr val="FFC000"/>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rgbClr val="FFC000"/>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rgbClr val="FFC000"/>
                    </a:solidFill>
                  </a:tcPr>
                </a:tc>
                <a:extLst>
                  <a:ext uri="{0D108BD9-81ED-4DB2-BD59-A6C34878D82A}">
                    <a16:rowId xmlns="" xmlns:a16="http://schemas.microsoft.com/office/drawing/2014/main" val="3471662423"/>
                  </a:ext>
                </a:extLst>
              </a:tr>
              <a:tr h="0">
                <a:tc vMerge="1">
                  <a:txBody>
                    <a:bodyPr/>
                    <a:lstStyle/>
                    <a:p>
                      <a:endParaRPr lang="it-IT"/>
                    </a:p>
                  </a:txBody>
                  <a:tcPr>
                    <a:solidFill>
                      <a:schemeClr val="accent3"/>
                    </a:solidFill>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rgbClr val="FFC000"/>
                    </a:solidFill>
                  </a:tcPr>
                </a:tc>
                <a:tc>
                  <a:txBody>
                    <a:bodyPr/>
                    <a:lstStyle/>
                    <a:p>
                      <a:pPr algn="r"/>
                      <a:r>
                        <a:rPr lang="it-IT" sz="1400" b="0" dirty="0">
                          <a:solidFill>
                            <a:schemeClr val="bg1"/>
                          </a:solidFill>
                          <a:effectLst/>
                        </a:rPr>
                        <a:t>€ 250.00</a:t>
                      </a:r>
                    </a:p>
                  </a:txBody>
                  <a:tcPr marL="38100" marR="38100" marT="38100" marB="38100" anchor="ctr">
                    <a:solidFill>
                      <a:srgbClr val="FFC000"/>
                    </a:solidFill>
                  </a:tcPr>
                </a:tc>
                <a:extLst>
                  <a:ext uri="{0D108BD9-81ED-4DB2-BD59-A6C34878D82A}">
                    <a16:rowId xmlns="" xmlns:a16="http://schemas.microsoft.com/office/drawing/2014/main" val="3396967092"/>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rgbClr val="FFC000"/>
                    </a:solidFill>
                  </a:tcPr>
                </a:tc>
                <a:tc>
                  <a:txBody>
                    <a:bodyPr/>
                    <a:lstStyle/>
                    <a:p>
                      <a:pPr algn="r"/>
                      <a:r>
                        <a:rPr lang="it-IT" sz="1400" b="0" dirty="0">
                          <a:solidFill>
                            <a:schemeClr val="bg1"/>
                          </a:solidFill>
                          <a:effectLst/>
                        </a:rPr>
                        <a:t>7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rgbClr val="FFC000"/>
                    </a:solidFill>
                  </a:tcPr>
                </a:tc>
                <a:extLst>
                  <a:ext uri="{0D108BD9-81ED-4DB2-BD59-A6C34878D82A}">
                    <a16:rowId xmlns="" xmlns:a16="http://schemas.microsoft.com/office/drawing/2014/main" val="3318553423"/>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rgbClr val="FFC000"/>
                    </a:solidFill>
                  </a:tcPr>
                </a:tc>
                <a:tc>
                  <a:txBody>
                    <a:bodyPr/>
                    <a:lstStyle/>
                    <a:p>
                      <a:pPr algn="r"/>
                      <a:r>
                        <a:rPr lang="ja-JP" altLang="it-IT" sz="1400" b="0" dirty="0">
                          <a:solidFill>
                            <a:schemeClr val="bg1"/>
                          </a:solidFill>
                          <a:effectLst/>
                        </a:rPr>
                        <a:t>ナポリ・ローマ往復</a:t>
                      </a:r>
                      <a:r>
                        <a:rPr lang="it-IT" altLang="ja-JP" sz="1400" b="0" dirty="0">
                          <a:solidFill>
                            <a:schemeClr val="bg1"/>
                          </a:solidFill>
                          <a:effectLst/>
                        </a:rPr>
                        <a:t>2</a:t>
                      </a:r>
                      <a:r>
                        <a:rPr lang="ja-JP" altLang="it-IT" sz="1400" b="0" dirty="0">
                          <a:solidFill>
                            <a:schemeClr val="bg1"/>
                          </a:solidFill>
                          <a:effectLst/>
                        </a:rPr>
                        <a:t>等列車乗車券</a:t>
                      </a:r>
                      <a:r>
                        <a:rPr lang="it-IT" sz="1400" b="0" dirty="0">
                          <a:solidFill>
                            <a:schemeClr val="bg1"/>
                          </a:solidFill>
                          <a:effectLst/>
                        </a:rPr>
                        <a:t>, </a:t>
                      </a:r>
                      <a:r>
                        <a:rPr lang="ja-JP" altLang="it-IT" sz="1400" b="0" dirty="0">
                          <a:solidFill>
                            <a:schemeClr val="bg1"/>
                          </a:solidFill>
                          <a:effectLst/>
                        </a:rPr>
                        <a:t>ローマ内の日本語ガイドと移動用車代</a:t>
                      </a:r>
                      <a:endParaRPr lang="it-IT" sz="1400" b="0" dirty="0">
                        <a:solidFill>
                          <a:schemeClr val="bg1"/>
                        </a:solidFill>
                        <a:effectLst/>
                      </a:endParaRPr>
                    </a:p>
                  </a:txBody>
                  <a:tcPr marL="38100" marR="38100" marT="38100" marB="38100" anchor="ctr">
                    <a:solidFill>
                      <a:srgbClr val="FFC000"/>
                    </a:solidFill>
                  </a:tcPr>
                </a:tc>
                <a:extLst>
                  <a:ext uri="{0D108BD9-81ED-4DB2-BD59-A6C34878D82A}">
                    <a16:rowId xmlns="" xmlns:a16="http://schemas.microsoft.com/office/drawing/2014/main" val="1002574303"/>
                  </a:ext>
                </a:extLst>
              </a:tr>
              <a:tr h="0">
                <a:tc vMerge="1">
                  <a:txBody>
                    <a:bodyPr/>
                    <a:lstStyle/>
                    <a:p>
                      <a:pPr marL="0" indent="0">
                        <a:buFontTx/>
                        <a:buNone/>
                      </a:pPr>
                      <a:endParaRPr lang="ja-JP" altLang="it-IT" dirty="0">
                        <a:effectLst/>
                      </a:endParaRPr>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rgbClr val="FFC000"/>
                    </a:solidFill>
                  </a:tcPr>
                </a:tc>
                <a:tc>
                  <a:txBody>
                    <a:bodyPr/>
                    <a:lstStyle/>
                    <a:p>
                      <a:pPr algn="r"/>
                      <a:r>
                        <a:rPr lang="ja-JP" altLang="it-IT" sz="1400" b="0" dirty="0">
                          <a:solidFill>
                            <a:schemeClr val="bg1"/>
                          </a:solidFill>
                          <a:effectLst/>
                        </a:rPr>
                        <a:t>ナポリ内移動費用</a:t>
                      </a:r>
                      <a:r>
                        <a:rPr lang="it-IT" sz="1400" b="0" dirty="0">
                          <a:solidFill>
                            <a:schemeClr val="bg1"/>
                          </a:solidFill>
                          <a:effectLst/>
                        </a:rPr>
                        <a:t>, </a:t>
                      </a:r>
                      <a:r>
                        <a:rPr lang="ja-JP" altLang="it-IT" sz="1400" b="0" dirty="0">
                          <a:solidFill>
                            <a:schemeClr val="bg1"/>
                          </a:solidFill>
                          <a:effectLst/>
                        </a:rPr>
                        <a:t>入場料</a:t>
                      </a:r>
                      <a:r>
                        <a:rPr lang="it-IT" sz="1400" b="0" dirty="0">
                          <a:solidFill>
                            <a:schemeClr val="bg1"/>
                          </a:solidFill>
                          <a:effectLst/>
                        </a:rPr>
                        <a:t>, </a:t>
                      </a: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rgbClr val="FFC000"/>
                    </a:solidFill>
                  </a:tcPr>
                </a:tc>
                <a:extLst>
                  <a:ext uri="{0D108BD9-81ED-4DB2-BD59-A6C34878D82A}">
                    <a16:rowId xmlns="" xmlns:a16="http://schemas.microsoft.com/office/drawing/2014/main" val="1362804548"/>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31</a:t>
            </a:fld>
            <a:endParaRPr lang="it-IT"/>
          </a:p>
        </p:txBody>
      </p:sp>
    </p:spTree>
    <p:extLst>
      <p:ext uri="{BB962C8B-B14F-4D97-AF65-F5344CB8AC3E}">
        <p14:creationId xmlns:p14="http://schemas.microsoft.com/office/powerpoint/2010/main" val="2535025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385717" cy="446638"/>
          </a:xfrm>
          <a:solidFill>
            <a:schemeClr val="accent4">
              <a:lumMod val="60000"/>
              <a:lumOff val="40000"/>
            </a:schemeClr>
          </a:solidFill>
        </p:spPr>
        <p:txBody>
          <a:bodyPr>
            <a:noAutofit/>
          </a:bodyPr>
          <a:lstStyle/>
          <a:p>
            <a:r>
              <a:rPr lang="ja-JP" altLang="it-IT" sz="2800" b="1" dirty="0"/>
              <a:t>プライベートツアー　　ナポリ発    </a:t>
            </a:r>
            <a:r>
              <a:rPr lang="ja-JP" altLang="en-US" sz="2000" b="1" dirty="0"/>
              <a:t>ツアー番号：</a:t>
            </a:r>
            <a:r>
              <a:rPr lang="it-IT" altLang="ja-JP" sz="2000" b="1" dirty="0"/>
              <a:t>TR001TRNR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92816806"/>
              </p:ext>
            </p:extLst>
          </p:nvPr>
        </p:nvGraphicFramePr>
        <p:xfrm>
          <a:off x="838200" y="968674"/>
          <a:ext cx="10385717" cy="166116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0">
                <a:tc rowSpan="5">
                  <a:txBody>
                    <a:bodyPr/>
                    <a:lstStyle/>
                    <a:p>
                      <a:pPr marL="0" indent="0">
                        <a:buFontTx/>
                        <a:buNone/>
                      </a:pPr>
                      <a:r>
                        <a:rPr lang="ja-JP" altLang="it-IT" sz="1400" b="1" dirty="0">
                          <a:solidFill>
                            <a:schemeClr val="bg1"/>
                          </a:solidFill>
                          <a:effectLst/>
                        </a:rPr>
                        <a:t>カプリ島</a:t>
                      </a:r>
                      <a:endParaRPr lang="it-IT" altLang="ja-JP" sz="1400" b="1" dirty="0">
                        <a:solidFill>
                          <a:schemeClr val="bg1"/>
                        </a:solidFill>
                        <a:effectLst/>
                      </a:endParaRPr>
                    </a:p>
                    <a:p>
                      <a:pPr marL="0" indent="0">
                        <a:buFontTx/>
                        <a:buNone/>
                      </a:pPr>
                      <a:r>
                        <a:rPr lang="ja-JP" altLang="it-IT" sz="1400" b="1" dirty="0">
                          <a:solidFill>
                            <a:schemeClr val="bg1"/>
                          </a:solidFill>
                          <a:effectLst/>
                        </a:rPr>
                        <a:t>終日観光</a:t>
                      </a:r>
                      <a:endParaRPr lang="it-IT" altLang="ja-JP" sz="1400" b="1" dirty="0">
                        <a:solidFill>
                          <a:schemeClr val="bg1"/>
                        </a:solidFill>
                        <a:effectLst/>
                      </a:endParaRPr>
                    </a:p>
                  </a:txBody>
                  <a:tcPr anchor="ctr">
                    <a:solidFill>
                      <a:schemeClr val="accent4">
                        <a:lumMod val="75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4">
                        <a:lumMod val="75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4">
                        <a:lumMod val="75000"/>
                      </a:schemeClr>
                    </a:solidFill>
                  </a:tcPr>
                </a:tc>
                <a:extLst>
                  <a:ext uri="{0D108BD9-81ED-4DB2-BD59-A6C34878D82A}">
                    <a16:rowId xmlns="" xmlns:a16="http://schemas.microsoft.com/office/drawing/2014/main" val="4251940840"/>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4">
                        <a:lumMod val="75000"/>
                      </a:schemeClr>
                    </a:solidFill>
                  </a:tcPr>
                </a:tc>
                <a:tc>
                  <a:txBody>
                    <a:bodyPr/>
                    <a:lstStyle/>
                    <a:p>
                      <a:pPr algn="r"/>
                      <a:r>
                        <a:rPr lang="it-IT" sz="1400" b="0" dirty="0">
                          <a:solidFill>
                            <a:schemeClr val="bg1"/>
                          </a:solidFill>
                          <a:effectLst/>
                        </a:rPr>
                        <a:t>€ 285.00</a:t>
                      </a:r>
                    </a:p>
                  </a:txBody>
                  <a:tcPr marL="38100" marR="38100" marT="38100" marB="38100" anchor="ctr">
                    <a:solidFill>
                      <a:schemeClr val="accent4">
                        <a:lumMod val="75000"/>
                      </a:schemeClr>
                    </a:solidFill>
                  </a:tcPr>
                </a:tc>
                <a:extLst>
                  <a:ext uri="{0D108BD9-81ED-4DB2-BD59-A6C34878D82A}">
                    <a16:rowId xmlns="" xmlns:a16="http://schemas.microsoft.com/office/drawing/2014/main" val="142194110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4">
                        <a:lumMod val="75000"/>
                      </a:schemeClr>
                    </a:solidFill>
                  </a:tcPr>
                </a:tc>
                <a:tc>
                  <a:txBody>
                    <a:bodyPr/>
                    <a:lstStyle/>
                    <a:p>
                      <a:pPr algn="r"/>
                      <a:r>
                        <a:rPr lang="it-IT" sz="1400" b="0" dirty="0">
                          <a:solidFill>
                            <a:schemeClr val="bg1"/>
                          </a:solidFill>
                          <a:effectLst/>
                        </a:rPr>
                        <a:t>6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4">
                        <a:lumMod val="75000"/>
                      </a:schemeClr>
                    </a:solidFill>
                  </a:tcPr>
                </a:tc>
                <a:extLst>
                  <a:ext uri="{0D108BD9-81ED-4DB2-BD59-A6C34878D82A}">
                    <a16:rowId xmlns="" xmlns:a16="http://schemas.microsoft.com/office/drawing/2014/main" val="387100724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accent4">
                        <a:lumMod val="75000"/>
                      </a:schemeClr>
                    </a:solidFill>
                  </a:tcPr>
                </a:tc>
                <a:tc>
                  <a:txBody>
                    <a:bodyPr/>
                    <a:lstStyle/>
                    <a:p>
                      <a:pPr algn="r"/>
                      <a:r>
                        <a:rPr lang="ja-JP" altLang="it-IT" sz="1400" b="0" dirty="0">
                          <a:solidFill>
                            <a:schemeClr val="bg1"/>
                          </a:solidFill>
                          <a:effectLst/>
                        </a:rPr>
                        <a:t>ナポリ港からナポリ港までの日本語ガイド</a:t>
                      </a:r>
                      <a:r>
                        <a:rPr lang="it-IT" sz="1400" b="0" dirty="0">
                          <a:solidFill>
                            <a:schemeClr val="bg1"/>
                          </a:solidFill>
                          <a:effectLst/>
                        </a:rPr>
                        <a:t>, </a:t>
                      </a:r>
                      <a:r>
                        <a:rPr lang="ja-JP" altLang="it-IT" sz="1400" b="0" dirty="0">
                          <a:solidFill>
                            <a:schemeClr val="bg1"/>
                          </a:solidFill>
                          <a:effectLst/>
                        </a:rPr>
                        <a:t>高速船チケット</a:t>
                      </a:r>
                      <a:r>
                        <a:rPr lang="it-IT" sz="1400" b="0" dirty="0">
                          <a:solidFill>
                            <a:schemeClr val="bg1"/>
                          </a:solidFill>
                          <a:effectLst/>
                        </a:rPr>
                        <a:t>, </a:t>
                      </a:r>
                    </a:p>
                    <a:p>
                      <a:pPr algn="r"/>
                      <a:r>
                        <a:rPr lang="ja-JP" altLang="it-IT" sz="1400" b="0" dirty="0">
                          <a:solidFill>
                            <a:schemeClr val="bg1"/>
                          </a:solidFill>
                          <a:effectLst/>
                        </a:rPr>
                        <a:t>青の洞窟の入場料</a:t>
                      </a:r>
                      <a:endParaRPr lang="it-IT" sz="1400" b="0" dirty="0">
                        <a:solidFill>
                          <a:schemeClr val="bg1"/>
                        </a:solidFill>
                        <a:effectLst/>
                      </a:endParaRPr>
                    </a:p>
                  </a:txBody>
                  <a:tcPr marL="38100" marR="38100" marT="38100" marB="38100" anchor="ctr">
                    <a:solidFill>
                      <a:schemeClr val="accent4">
                        <a:lumMod val="75000"/>
                      </a:schemeClr>
                    </a:solidFill>
                  </a:tcPr>
                </a:tc>
                <a:extLst>
                  <a:ext uri="{0D108BD9-81ED-4DB2-BD59-A6C34878D82A}">
                    <a16:rowId xmlns="" xmlns:a16="http://schemas.microsoft.com/office/drawing/2014/main" val="2599905812"/>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accent4">
                        <a:lumMod val="75000"/>
                      </a:schemeClr>
                    </a:solidFill>
                  </a:tcPr>
                </a:tc>
                <a:tc>
                  <a:txBody>
                    <a:bodyPr/>
                    <a:lstStyle/>
                    <a:p>
                      <a:pPr algn="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4">
                        <a:lumMod val="75000"/>
                      </a:schemeClr>
                    </a:solidFill>
                  </a:tcPr>
                </a:tc>
                <a:extLst>
                  <a:ext uri="{0D108BD9-81ED-4DB2-BD59-A6C34878D82A}">
                    <a16:rowId xmlns="" xmlns:a16="http://schemas.microsoft.com/office/drawing/2014/main" val="1430567483"/>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32</a:t>
            </a:fld>
            <a:endParaRPr lang="it-IT"/>
          </a:p>
        </p:txBody>
      </p:sp>
    </p:spTree>
    <p:extLst>
      <p:ext uri="{BB962C8B-B14F-4D97-AF65-F5344CB8AC3E}">
        <p14:creationId xmlns:p14="http://schemas.microsoft.com/office/powerpoint/2010/main" val="4101909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374457"/>
            <a:ext cx="10385717" cy="446638"/>
          </a:xfrm>
          <a:solidFill>
            <a:schemeClr val="accent1">
              <a:lumMod val="20000"/>
              <a:lumOff val="80000"/>
            </a:schemeClr>
          </a:solidFill>
        </p:spPr>
        <p:txBody>
          <a:bodyPr>
            <a:noAutofit/>
          </a:bodyPr>
          <a:lstStyle/>
          <a:p>
            <a:r>
              <a:rPr lang="ja-JP" altLang="it-IT" sz="2800" b="1" dirty="0"/>
              <a:t>プライベートツアー　　パレルモ発</a:t>
            </a:r>
            <a:endParaRPr lang="it-IT" sz="28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4267853816"/>
              </p:ext>
            </p:extLst>
          </p:nvPr>
        </p:nvGraphicFramePr>
        <p:xfrm>
          <a:off x="828869" y="978004"/>
          <a:ext cx="10385717" cy="434340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0">
                <a:tc rowSpan="5">
                  <a:txBody>
                    <a:bodyPr/>
                    <a:lstStyle/>
                    <a:p>
                      <a:pPr marL="0" indent="0">
                        <a:buFontTx/>
                        <a:buNone/>
                      </a:pPr>
                      <a:r>
                        <a:rPr lang="ja-JP" altLang="it-IT" sz="1400" b="1" dirty="0">
                          <a:effectLst/>
                        </a:rPr>
                        <a:t>モンレアーレ</a:t>
                      </a:r>
                      <a:endParaRPr lang="it-IT" altLang="ja-JP" sz="1400" b="1" dirty="0">
                        <a:effectLst/>
                      </a:endParaRPr>
                    </a:p>
                    <a:p>
                      <a:pPr marL="0" indent="0">
                        <a:buFontTx/>
                        <a:buNone/>
                      </a:pPr>
                      <a:r>
                        <a:rPr lang="ja-JP" altLang="it-IT" sz="1400" b="1" dirty="0">
                          <a:effectLst/>
                        </a:rPr>
                        <a:t>半日観光</a:t>
                      </a:r>
                    </a:p>
                  </a:txBody>
                  <a:tcPr anchor="ctr">
                    <a:solidFill>
                      <a:schemeClr val="accent1">
                        <a:lumMod val="60000"/>
                        <a:lumOff val="40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1">
                        <a:lumMod val="60000"/>
                        <a:lumOff val="40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1">
                        <a:lumMod val="60000"/>
                        <a:lumOff val="40000"/>
                      </a:schemeClr>
                    </a:solidFill>
                  </a:tcPr>
                </a:tc>
                <a:extLst>
                  <a:ext uri="{0D108BD9-81ED-4DB2-BD59-A6C34878D82A}">
                    <a16:rowId xmlns="" xmlns:a16="http://schemas.microsoft.com/office/drawing/2014/main" val="1449710197"/>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1">
                        <a:lumMod val="60000"/>
                        <a:lumOff val="40000"/>
                      </a:schemeClr>
                    </a:solidFill>
                  </a:tcPr>
                </a:tc>
                <a:tc>
                  <a:txBody>
                    <a:bodyPr/>
                    <a:lstStyle/>
                    <a:p>
                      <a:pPr algn="r"/>
                      <a:r>
                        <a:rPr lang="it-IT" sz="1400" b="0" dirty="0">
                          <a:solidFill>
                            <a:schemeClr val="bg1"/>
                          </a:solidFill>
                          <a:effectLst/>
                        </a:rPr>
                        <a:t>€ 175.00</a:t>
                      </a:r>
                    </a:p>
                  </a:txBody>
                  <a:tcPr marL="38100" marR="38100" marT="38100" marB="38100" anchor="ctr">
                    <a:solidFill>
                      <a:schemeClr val="accent1">
                        <a:lumMod val="60000"/>
                        <a:lumOff val="40000"/>
                      </a:schemeClr>
                    </a:solidFill>
                  </a:tcPr>
                </a:tc>
                <a:extLst>
                  <a:ext uri="{0D108BD9-81ED-4DB2-BD59-A6C34878D82A}">
                    <a16:rowId xmlns="" xmlns:a16="http://schemas.microsoft.com/office/drawing/2014/main" val="345708058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1">
                        <a:lumMod val="60000"/>
                        <a:lumOff val="40000"/>
                      </a:schemeClr>
                    </a:solidFill>
                  </a:tcPr>
                </a:tc>
                <a:tc>
                  <a:txBody>
                    <a:bodyPr/>
                    <a:lstStyle/>
                    <a:p>
                      <a:pPr algn="r"/>
                      <a:r>
                        <a:rPr lang="it-IT" sz="1400" b="0" dirty="0">
                          <a:solidFill>
                            <a:schemeClr val="bg1"/>
                          </a:solidFill>
                          <a:effectLst/>
                        </a:rPr>
                        <a:t> 3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1">
                        <a:lumMod val="60000"/>
                        <a:lumOff val="40000"/>
                      </a:schemeClr>
                    </a:solidFill>
                  </a:tcPr>
                </a:tc>
                <a:extLst>
                  <a:ext uri="{0D108BD9-81ED-4DB2-BD59-A6C34878D82A}">
                    <a16:rowId xmlns="" xmlns:a16="http://schemas.microsoft.com/office/drawing/2014/main" val="58193451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accent1">
                        <a:lumMod val="60000"/>
                        <a:lumOff val="40000"/>
                      </a:schemeClr>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移動用車代</a:t>
                      </a:r>
                      <a:r>
                        <a:rPr lang="it-IT" sz="1400" b="0" dirty="0">
                          <a:solidFill>
                            <a:schemeClr val="bg1"/>
                          </a:solidFill>
                          <a:effectLst/>
                        </a:rPr>
                        <a:t>,</a:t>
                      </a:r>
                      <a:r>
                        <a:rPr lang="ja-JP" altLang="it-IT" sz="1400" b="0" dirty="0">
                          <a:solidFill>
                            <a:schemeClr val="bg1"/>
                          </a:solidFill>
                          <a:effectLst/>
                        </a:rPr>
                        <a:t>モンレアーレのドゥオモと回廊への入場料</a:t>
                      </a:r>
                      <a:endParaRPr lang="it-IT" sz="1400" b="0" dirty="0">
                        <a:solidFill>
                          <a:schemeClr val="bg1"/>
                        </a:solidFill>
                        <a:effectLst/>
                      </a:endParaRPr>
                    </a:p>
                  </a:txBody>
                  <a:tcPr marL="38100" marR="38100" marT="38100" marB="38100" anchor="ctr">
                    <a:solidFill>
                      <a:schemeClr val="accent1">
                        <a:lumMod val="60000"/>
                        <a:lumOff val="40000"/>
                      </a:schemeClr>
                    </a:solidFill>
                  </a:tcPr>
                </a:tc>
                <a:extLst>
                  <a:ext uri="{0D108BD9-81ED-4DB2-BD59-A6C34878D82A}">
                    <a16:rowId xmlns="" xmlns:a16="http://schemas.microsoft.com/office/drawing/2014/main" val="200173685"/>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accent1">
                        <a:lumMod val="60000"/>
                        <a:lumOff val="40000"/>
                      </a:schemeClr>
                    </a:solidFill>
                  </a:tcPr>
                </a:tc>
                <a:tc>
                  <a:txBody>
                    <a:bodyPr/>
                    <a:lstStyle/>
                    <a:p>
                      <a:pPr algn="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1">
                        <a:lumMod val="60000"/>
                        <a:lumOff val="40000"/>
                      </a:schemeClr>
                    </a:solidFill>
                  </a:tcPr>
                </a:tc>
                <a:extLst>
                  <a:ext uri="{0D108BD9-81ED-4DB2-BD59-A6C34878D82A}">
                    <a16:rowId xmlns="" xmlns:a16="http://schemas.microsoft.com/office/drawing/2014/main" val="1887431811"/>
                  </a:ext>
                </a:extLst>
              </a:tr>
              <a:tr h="0">
                <a:tc rowSpan="5">
                  <a:txBody>
                    <a:bodyPr/>
                    <a:lstStyle/>
                    <a:p>
                      <a:pPr marL="0" indent="0">
                        <a:buFontTx/>
                        <a:buNone/>
                      </a:pPr>
                      <a:r>
                        <a:rPr lang="ja-JP" altLang="it-IT" sz="1400" b="1" dirty="0">
                          <a:solidFill>
                            <a:schemeClr val="bg1"/>
                          </a:solidFill>
                          <a:effectLst/>
                        </a:rPr>
                        <a:t>セジェスタ</a:t>
                      </a:r>
                      <a:endParaRPr lang="it-IT" altLang="ja-JP" sz="1400" b="1" dirty="0">
                        <a:solidFill>
                          <a:schemeClr val="bg1"/>
                        </a:solidFill>
                        <a:effectLst/>
                      </a:endParaRPr>
                    </a:p>
                    <a:p>
                      <a:pPr marL="0" indent="0">
                        <a:buFontTx/>
                        <a:buNone/>
                      </a:pPr>
                      <a:r>
                        <a:rPr lang="ja-JP" altLang="it-IT" sz="1400" b="1" dirty="0">
                          <a:solidFill>
                            <a:schemeClr val="bg1"/>
                          </a:solidFill>
                          <a:effectLst/>
                        </a:rPr>
                        <a:t>エリチェ</a:t>
                      </a:r>
                      <a:endParaRPr lang="it-IT" altLang="ja-JP" sz="1400" b="1" dirty="0">
                        <a:solidFill>
                          <a:schemeClr val="bg1"/>
                        </a:solidFill>
                        <a:effectLst/>
                      </a:endParaRPr>
                    </a:p>
                    <a:p>
                      <a:pPr marL="0" indent="0">
                        <a:buFontTx/>
                        <a:buNone/>
                      </a:pPr>
                      <a:r>
                        <a:rPr lang="ja-JP" altLang="it-IT" sz="1400" b="1" dirty="0">
                          <a:solidFill>
                            <a:schemeClr val="bg1"/>
                          </a:solidFill>
                          <a:effectLst/>
                        </a:rPr>
                        <a:t>日帰りツアー</a:t>
                      </a:r>
                      <a:endParaRPr lang="it-IT" altLang="ja-JP" sz="1400" b="1" dirty="0">
                        <a:solidFill>
                          <a:schemeClr val="bg1"/>
                        </a:solidFill>
                        <a:effectLst/>
                      </a:endParaRPr>
                    </a:p>
                  </a:txBody>
                  <a:tcPr anchor="ctr">
                    <a:solidFill>
                      <a:schemeClr val="accent1">
                        <a:lumMod val="75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1">
                        <a:lumMod val="75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1">
                        <a:lumMod val="75000"/>
                      </a:schemeClr>
                    </a:solidFill>
                  </a:tcPr>
                </a:tc>
                <a:extLst>
                  <a:ext uri="{0D108BD9-81ED-4DB2-BD59-A6C34878D82A}">
                    <a16:rowId xmlns="" xmlns:a16="http://schemas.microsoft.com/office/drawing/2014/main" val="3485726378"/>
                  </a:ext>
                </a:extLst>
              </a:tr>
              <a:tr h="0">
                <a:tc vMerge="1">
                  <a:txBody>
                    <a:bodyPr/>
                    <a:lstStyle/>
                    <a:p>
                      <a:endParaRPr lang="it-IT"/>
                    </a:p>
                  </a:txBody>
                  <a:tcPr>
                    <a:solidFill>
                      <a:schemeClr val="accent3"/>
                    </a:solidFill>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1">
                        <a:lumMod val="75000"/>
                      </a:schemeClr>
                    </a:solidFill>
                  </a:tcPr>
                </a:tc>
                <a:tc>
                  <a:txBody>
                    <a:bodyPr/>
                    <a:lstStyle/>
                    <a:p>
                      <a:pPr algn="r"/>
                      <a:r>
                        <a:rPr lang="it-IT" sz="1400" b="0" dirty="0">
                          <a:solidFill>
                            <a:schemeClr val="bg1"/>
                          </a:solidFill>
                          <a:effectLst/>
                        </a:rPr>
                        <a:t>€ 350.00</a:t>
                      </a:r>
                    </a:p>
                  </a:txBody>
                  <a:tcPr marL="38100" marR="38100" marT="38100" marB="38100" anchor="ctr">
                    <a:solidFill>
                      <a:schemeClr val="accent1">
                        <a:lumMod val="75000"/>
                      </a:schemeClr>
                    </a:solidFill>
                  </a:tcPr>
                </a:tc>
                <a:extLst>
                  <a:ext uri="{0D108BD9-81ED-4DB2-BD59-A6C34878D82A}">
                    <a16:rowId xmlns="" xmlns:a16="http://schemas.microsoft.com/office/drawing/2014/main" val="2274144665"/>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1">
                        <a:lumMod val="75000"/>
                      </a:schemeClr>
                    </a:solidFill>
                  </a:tcPr>
                </a:tc>
                <a:tc>
                  <a:txBody>
                    <a:bodyPr/>
                    <a:lstStyle/>
                    <a:p>
                      <a:pPr algn="r"/>
                      <a:r>
                        <a:rPr lang="it-IT" sz="1400" b="0" dirty="0">
                          <a:solidFill>
                            <a:schemeClr val="bg1"/>
                          </a:solidFill>
                          <a:effectLst/>
                        </a:rPr>
                        <a:t>8 </a:t>
                      </a:r>
                      <a:r>
                        <a:rPr lang="ja-JP" altLang="it-IT" sz="1400" b="0">
                          <a:solidFill>
                            <a:schemeClr val="bg1"/>
                          </a:solidFill>
                          <a:effectLst/>
                        </a:rPr>
                        <a:t>時間</a:t>
                      </a:r>
                      <a:endParaRPr lang="it-IT" sz="1400" b="0" dirty="0">
                        <a:solidFill>
                          <a:schemeClr val="bg1"/>
                        </a:solidFill>
                        <a:effectLst/>
                      </a:endParaRPr>
                    </a:p>
                  </a:txBody>
                  <a:tcPr marL="38100" marR="38100" marT="38100" marB="38100" anchor="ctr">
                    <a:solidFill>
                      <a:schemeClr val="accent1">
                        <a:lumMod val="75000"/>
                      </a:schemeClr>
                    </a:solidFill>
                  </a:tcPr>
                </a:tc>
                <a:extLst>
                  <a:ext uri="{0D108BD9-81ED-4DB2-BD59-A6C34878D82A}">
                    <a16:rowId xmlns="" xmlns:a16="http://schemas.microsoft.com/office/drawing/2014/main" val="3174399846"/>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accent1">
                        <a:lumMod val="75000"/>
                      </a:schemeClr>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移動用車代</a:t>
                      </a:r>
                      <a:r>
                        <a:rPr lang="it-IT" sz="1400" b="0" dirty="0">
                          <a:solidFill>
                            <a:schemeClr val="bg1"/>
                          </a:solidFill>
                          <a:effectLst/>
                        </a:rPr>
                        <a:t>, </a:t>
                      </a:r>
                      <a:r>
                        <a:rPr lang="ja-JP" altLang="it-IT" sz="1400" b="0" dirty="0">
                          <a:solidFill>
                            <a:schemeClr val="bg1"/>
                          </a:solidFill>
                          <a:effectLst/>
                        </a:rPr>
                        <a:t>セジェスタの入場料</a:t>
                      </a:r>
                      <a:endParaRPr lang="it-IT" sz="1400" b="0" dirty="0">
                        <a:solidFill>
                          <a:schemeClr val="bg1"/>
                        </a:solidFill>
                        <a:effectLst/>
                      </a:endParaRPr>
                    </a:p>
                  </a:txBody>
                  <a:tcPr marL="38100" marR="38100" marT="38100" marB="38100" anchor="ctr">
                    <a:solidFill>
                      <a:schemeClr val="accent1">
                        <a:lumMod val="75000"/>
                      </a:schemeClr>
                    </a:solidFill>
                  </a:tcPr>
                </a:tc>
                <a:extLst>
                  <a:ext uri="{0D108BD9-81ED-4DB2-BD59-A6C34878D82A}">
                    <a16:rowId xmlns="" xmlns:a16="http://schemas.microsoft.com/office/drawing/2014/main" val="535034283"/>
                  </a:ext>
                </a:extLst>
              </a:tr>
              <a:tr h="0">
                <a:tc vMerge="1">
                  <a:txBody>
                    <a:bodyPr/>
                    <a:lstStyle/>
                    <a:p>
                      <a:pPr marL="0" indent="0">
                        <a:buFontTx/>
                        <a:buNone/>
                      </a:pPr>
                      <a:endParaRPr lang="ja-JP" altLang="it-IT" dirty="0">
                        <a:effectLst/>
                      </a:endParaRPr>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accent1">
                        <a:lumMod val="75000"/>
                      </a:schemeClr>
                    </a:solidFill>
                  </a:tcPr>
                </a:tc>
                <a:tc>
                  <a:txBody>
                    <a:bodyPr/>
                    <a:lstStyle/>
                    <a:p>
                      <a:pPr algn="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1">
                        <a:lumMod val="75000"/>
                      </a:schemeClr>
                    </a:solidFill>
                  </a:tcPr>
                </a:tc>
                <a:extLst>
                  <a:ext uri="{0D108BD9-81ED-4DB2-BD59-A6C34878D82A}">
                    <a16:rowId xmlns="" xmlns:a16="http://schemas.microsoft.com/office/drawing/2014/main" val="2492972279"/>
                  </a:ext>
                </a:extLst>
              </a:tr>
              <a:tr h="0">
                <a:tc rowSpan="5">
                  <a:txBody>
                    <a:bodyPr/>
                    <a:lstStyle/>
                    <a:p>
                      <a:pPr marL="0" indent="0">
                        <a:buFontTx/>
                        <a:buNone/>
                      </a:pPr>
                      <a:r>
                        <a:rPr lang="ja-JP" altLang="it-IT" sz="1400" b="1" dirty="0">
                          <a:solidFill>
                            <a:schemeClr val="bg1"/>
                          </a:solidFill>
                          <a:effectLst/>
                        </a:rPr>
                        <a:t>エガディ諸島</a:t>
                      </a:r>
                      <a:endParaRPr lang="it-IT" altLang="ja-JP" sz="1400" b="1" dirty="0">
                        <a:solidFill>
                          <a:schemeClr val="bg1"/>
                        </a:solidFill>
                        <a:effectLst/>
                      </a:endParaRPr>
                    </a:p>
                    <a:p>
                      <a:pPr marL="0" indent="0">
                        <a:buFontTx/>
                        <a:buNone/>
                      </a:pPr>
                      <a:r>
                        <a:rPr lang="ja-JP" altLang="it-IT" sz="1400" b="1" dirty="0">
                          <a:solidFill>
                            <a:schemeClr val="bg1"/>
                          </a:solidFill>
                          <a:effectLst/>
                        </a:rPr>
                        <a:t>日帰りツアー</a:t>
                      </a:r>
                      <a:endParaRPr lang="it-IT" altLang="ja-JP" sz="1400" b="1" dirty="0">
                        <a:solidFill>
                          <a:schemeClr val="bg1"/>
                        </a:solidFill>
                        <a:effectLst/>
                      </a:endParaRPr>
                    </a:p>
                  </a:txBody>
                  <a:tcPr anchor="ctr">
                    <a:solidFill>
                      <a:schemeClr val="tx2">
                        <a:lumMod val="40000"/>
                        <a:lumOff val="60000"/>
                      </a:schemeClr>
                    </a:solidFill>
                  </a:tcPr>
                </a:tc>
                <a:tc>
                  <a:txBody>
                    <a:bodyPr/>
                    <a:lstStyle/>
                    <a:p>
                      <a:pPr marL="0" indent="0">
                        <a:buFontTx/>
                        <a:buNone/>
                      </a:pPr>
                      <a:r>
                        <a:rPr lang="ja-JP" altLang="it-IT" sz="1400" b="0" dirty="0">
                          <a:solidFill>
                            <a:schemeClr val="bg1"/>
                          </a:solidFill>
                          <a:effectLst/>
                        </a:rPr>
                        <a:t>最少催行人</a:t>
                      </a:r>
                    </a:p>
                  </a:txBody>
                  <a:tcPr marL="38100" marR="38100" marT="38100" marB="38100" anchor="ctr">
                    <a:solidFill>
                      <a:schemeClr val="tx2">
                        <a:lumMod val="40000"/>
                        <a:lumOff val="60000"/>
                      </a:schemeClr>
                    </a:solidFill>
                  </a:tcPr>
                </a:tc>
                <a:tc>
                  <a:txBody>
                    <a:bodyPr/>
                    <a:lstStyle/>
                    <a:p>
                      <a:pPr algn="r"/>
                      <a:r>
                        <a:rPr lang="it-IT" sz="1400" b="0" dirty="0">
                          <a:solidFill>
                            <a:schemeClr val="bg1"/>
                          </a:solidFill>
                          <a:effectLst/>
                        </a:rPr>
                        <a:t>2 PAX</a:t>
                      </a:r>
                    </a:p>
                  </a:txBody>
                  <a:tcPr marL="38100" marR="38100" marT="38100" marB="38100" anchor="ctr">
                    <a:solidFill>
                      <a:schemeClr val="tx2">
                        <a:lumMod val="40000"/>
                        <a:lumOff val="60000"/>
                      </a:schemeClr>
                    </a:solidFill>
                  </a:tcPr>
                </a:tc>
                <a:extLst>
                  <a:ext uri="{0D108BD9-81ED-4DB2-BD59-A6C34878D82A}">
                    <a16:rowId xmlns="" xmlns:a16="http://schemas.microsoft.com/office/drawing/2014/main" val="3471662423"/>
                  </a:ext>
                </a:extLst>
              </a:tr>
              <a:tr h="0">
                <a:tc vMerge="1">
                  <a:txBody>
                    <a:bodyPr/>
                    <a:lstStyle/>
                    <a:p>
                      <a:endParaRPr lang="it-IT"/>
                    </a:p>
                  </a:txBody>
                  <a:tcPr>
                    <a:solidFill>
                      <a:schemeClr val="accent3"/>
                    </a:solidFill>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tx2">
                        <a:lumMod val="40000"/>
                        <a:lumOff val="60000"/>
                      </a:schemeClr>
                    </a:solidFill>
                  </a:tcPr>
                </a:tc>
                <a:tc>
                  <a:txBody>
                    <a:bodyPr/>
                    <a:lstStyle/>
                    <a:p>
                      <a:pPr algn="r"/>
                      <a:r>
                        <a:rPr lang="it-IT" sz="1400" b="0" dirty="0">
                          <a:solidFill>
                            <a:schemeClr val="bg1"/>
                          </a:solidFill>
                          <a:effectLst/>
                        </a:rPr>
                        <a:t>€ 380.00</a:t>
                      </a:r>
                    </a:p>
                  </a:txBody>
                  <a:tcPr marL="38100" marR="38100" marT="38100" marB="38100" anchor="ctr">
                    <a:solidFill>
                      <a:schemeClr val="tx2">
                        <a:lumMod val="40000"/>
                        <a:lumOff val="60000"/>
                      </a:schemeClr>
                    </a:solidFill>
                  </a:tcPr>
                </a:tc>
                <a:extLst>
                  <a:ext uri="{0D108BD9-81ED-4DB2-BD59-A6C34878D82A}">
                    <a16:rowId xmlns="" xmlns:a16="http://schemas.microsoft.com/office/drawing/2014/main" val="3396967092"/>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tx2">
                        <a:lumMod val="40000"/>
                        <a:lumOff val="60000"/>
                      </a:schemeClr>
                    </a:solidFill>
                  </a:tcPr>
                </a:tc>
                <a:tc>
                  <a:txBody>
                    <a:bodyPr/>
                    <a:lstStyle/>
                    <a:p>
                      <a:pPr algn="r"/>
                      <a:r>
                        <a:rPr lang="it-IT" sz="1400" b="0" dirty="0">
                          <a:solidFill>
                            <a:schemeClr val="bg1"/>
                          </a:solidFill>
                          <a:effectLst/>
                        </a:rPr>
                        <a:t>9 HRS</a:t>
                      </a:r>
                    </a:p>
                  </a:txBody>
                  <a:tcPr marL="38100" marR="38100" marT="38100" marB="38100" anchor="ctr">
                    <a:solidFill>
                      <a:schemeClr val="tx2">
                        <a:lumMod val="40000"/>
                        <a:lumOff val="60000"/>
                      </a:schemeClr>
                    </a:solidFill>
                  </a:tcPr>
                </a:tc>
                <a:extLst>
                  <a:ext uri="{0D108BD9-81ED-4DB2-BD59-A6C34878D82A}">
                    <a16:rowId xmlns="" xmlns:a16="http://schemas.microsoft.com/office/drawing/2014/main" val="3318553423"/>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tx2">
                        <a:lumMod val="40000"/>
                        <a:lumOff val="60000"/>
                      </a:schemeClr>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移動用車代</a:t>
                      </a:r>
                      <a:r>
                        <a:rPr lang="it-IT" sz="1400" b="0" dirty="0">
                          <a:solidFill>
                            <a:schemeClr val="bg1"/>
                          </a:solidFill>
                          <a:effectLst/>
                        </a:rPr>
                        <a:t>, </a:t>
                      </a:r>
                      <a:r>
                        <a:rPr lang="ja-JP" altLang="it-IT" sz="1400" b="0" dirty="0">
                          <a:solidFill>
                            <a:schemeClr val="bg1"/>
                          </a:solidFill>
                          <a:effectLst/>
                        </a:rPr>
                        <a:t>トラーパニ・島の往復ボート</a:t>
                      </a:r>
                      <a:r>
                        <a:rPr lang="it-IT" sz="1400" b="0" dirty="0">
                          <a:solidFill>
                            <a:schemeClr val="bg1"/>
                          </a:solidFill>
                          <a:effectLst/>
                        </a:rPr>
                        <a:t>, </a:t>
                      </a:r>
                      <a:r>
                        <a:rPr lang="ja-JP" altLang="it-IT" sz="1400" b="0" dirty="0">
                          <a:solidFill>
                            <a:schemeClr val="bg1"/>
                          </a:solidFill>
                          <a:effectLst/>
                        </a:rPr>
                        <a:t>ボート内の昼食</a:t>
                      </a:r>
                      <a:endParaRPr lang="it-IT" sz="1400" b="0" dirty="0">
                        <a:solidFill>
                          <a:schemeClr val="bg1"/>
                        </a:solidFill>
                        <a:effectLst/>
                      </a:endParaRPr>
                    </a:p>
                  </a:txBody>
                  <a:tcPr marL="38100" marR="38100" marT="38100" marB="38100" anchor="ctr">
                    <a:solidFill>
                      <a:schemeClr val="tx2">
                        <a:lumMod val="40000"/>
                        <a:lumOff val="60000"/>
                      </a:schemeClr>
                    </a:solidFill>
                  </a:tcPr>
                </a:tc>
                <a:extLst>
                  <a:ext uri="{0D108BD9-81ED-4DB2-BD59-A6C34878D82A}">
                    <a16:rowId xmlns="" xmlns:a16="http://schemas.microsoft.com/office/drawing/2014/main" val="1002574303"/>
                  </a:ext>
                </a:extLst>
              </a:tr>
              <a:tr h="0">
                <a:tc vMerge="1">
                  <a:txBody>
                    <a:bodyPr/>
                    <a:lstStyle/>
                    <a:p>
                      <a:pPr marL="0" indent="0">
                        <a:buFontTx/>
                        <a:buNone/>
                      </a:pPr>
                      <a:endParaRPr lang="ja-JP" altLang="it-IT" dirty="0">
                        <a:effectLst/>
                      </a:endParaRPr>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tx2">
                        <a:lumMod val="40000"/>
                        <a:lumOff val="60000"/>
                      </a:schemeClr>
                    </a:solidFill>
                  </a:tcPr>
                </a:tc>
                <a:tc>
                  <a:txBody>
                    <a:bodyPr/>
                    <a:lstStyle/>
                    <a:p>
                      <a:pPr algn="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tx2">
                        <a:lumMod val="40000"/>
                        <a:lumOff val="60000"/>
                      </a:schemeClr>
                    </a:solidFill>
                  </a:tcPr>
                </a:tc>
                <a:extLst>
                  <a:ext uri="{0D108BD9-81ED-4DB2-BD59-A6C34878D82A}">
                    <a16:rowId xmlns="" xmlns:a16="http://schemas.microsoft.com/office/drawing/2014/main" val="1362804548"/>
                  </a:ext>
                </a:extLst>
              </a:tr>
            </a:tbl>
          </a:graphicData>
        </a:graphic>
      </p:graphicFrame>
      <p:sp>
        <p:nvSpPr>
          <p:cNvPr id="4" name="Titolo 1">
            <a:extLst>
              <a:ext uri="{FF2B5EF4-FFF2-40B4-BE49-F238E27FC236}">
                <a16:creationId xmlns="" xmlns:a16="http://schemas.microsoft.com/office/drawing/2014/main" id="{0D306F00-43E8-4480-83D2-53C2AD0E2E37}"/>
              </a:ext>
            </a:extLst>
          </p:cNvPr>
          <p:cNvSpPr txBox="1">
            <a:spLocks/>
          </p:cNvSpPr>
          <p:nvPr/>
        </p:nvSpPr>
        <p:spPr>
          <a:xfrm>
            <a:off x="828869" y="374457"/>
            <a:ext cx="10385717" cy="446638"/>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ja-JP" altLang="it-IT" sz="2800" b="1" dirty="0"/>
              <a:t>プライベートツアー　　パレルモ発    </a:t>
            </a:r>
            <a:r>
              <a:rPr lang="ja-JP" altLang="en-US" sz="2800" b="1" dirty="0"/>
              <a:t>　　</a:t>
            </a:r>
            <a:r>
              <a:rPr lang="ja-JP" altLang="en-US" sz="2000" b="1" dirty="0"/>
              <a:t>ツアー番号：</a:t>
            </a:r>
            <a:r>
              <a:rPr lang="it-IT" altLang="ja-JP" sz="2000" b="1" dirty="0"/>
              <a:t>TR001TRPR</a:t>
            </a:r>
            <a:endParaRPr lang="it-IT" sz="2000" b="1" dirty="0"/>
          </a:p>
        </p:txBody>
      </p:sp>
      <p:sp>
        <p:nvSpPr>
          <p:cNvPr id="3" name="Segnaposto numero diapositiva 2"/>
          <p:cNvSpPr>
            <a:spLocks noGrp="1"/>
          </p:cNvSpPr>
          <p:nvPr>
            <p:ph type="sldNum" sz="quarter" idx="12"/>
          </p:nvPr>
        </p:nvSpPr>
        <p:spPr/>
        <p:txBody>
          <a:bodyPr/>
          <a:lstStyle/>
          <a:p>
            <a:fld id="{2B3CDC31-D093-4967-811B-0D1E37913E94}" type="slidenum">
              <a:rPr lang="it-IT" smtClean="0"/>
              <a:t>33</a:t>
            </a:fld>
            <a:endParaRPr lang="it-IT"/>
          </a:p>
        </p:txBody>
      </p:sp>
    </p:spTree>
    <p:extLst>
      <p:ext uri="{BB962C8B-B14F-4D97-AF65-F5344CB8AC3E}">
        <p14:creationId xmlns:p14="http://schemas.microsoft.com/office/powerpoint/2010/main" val="2039650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D306F00-43E8-4480-83D2-53C2AD0E2E37}"/>
              </a:ext>
            </a:extLst>
          </p:cNvPr>
          <p:cNvSpPr>
            <a:spLocks noGrp="1"/>
          </p:cNvSpPr>
          <p:nvPr>
            <p:ph type="title"/>
          </p:nvPr>
        </p:nvSpPr>
        <p:spPr>
          <a:xfrm>
            <a:off x="838200" y="709684"/>
            <a:ext cx="10515600" cy="450377"/>
          </a:xfrm>
          <a:solidFill>
            <a:schemeClr val="accent6">
              <a:lumMod val="60000"/>
              <a:lumOff val="40000"/>
            </a:schemeClr>
          </a:solidFill>
        </p:spPr>
        <p:txBody>
          <a:bodyPr>
            <a:noAutofit/>
          </a:bodyPr>
          <a:lstStyle/>
          <a:p>
            <a:r>
              <a:rPr lang="ja-JP" altLang="it-IT" sz="2800" b="1" dirty="0"/>
              <a:t>プライベートツアー　　タオルミーナ発   </a:t>
            </a:r>
            <a:r>
              <a:rPr lang="ja-JP" altLang="en-US" sz="2800" b="1" dirty="0"/>
              <a:t>　　</a:t>
            </a:r>
            <a:r>
              <a:rPr lang="ja-JP" altLang="en-US" sz="2000" b="1" dirty="0"/>
              <a:t>ツアー番号：</a:t>
            </a:r>
            <a:r>
              <a:rPr lang="it-IT" altLang="ja-JP" sz="2000" b="1" dirty="0"/>
              <a:t>TR001TRTR</a:t>
            </a:r>
            <a:endParaRPr lang="it-IT" sz="2000" b="1" dirty="0"/>
          </a:p>
        </p:txBody>
      </p:sp>
      <p:graphicFrame>
        <p:nvGraphicFramePr>
          <p:cNvPr id="6" name="Tabella 6">
            <a:extLst>
              <a:ext uri="{FF2B5EF4-FFF2-40B4-BE49-F238E27FC236}">
                <a16:creationId xmlns="" xmlns:a16="http://schemas.microsoft.com/office/drawing/2014/main" id="{B9657C0D-DD2F-4AFA-A51E-E6B047522AF7}"/>
              </a:ext>
            </a:extLst>
          </p:cNvPr>
          <p:cNvGraphicFramePr>
            <a:graphicFrameLocks noGrp="1"/>
          </p:cNvGraphicFramePr>
          <p:nvPr>
            <p:ph idx="1"/>
            <p:extLst>
              <p:ext uri="{D42A27DB-BD31-4B8C-83A1-F6EECF244321}">
                <p14:modId xmlns:p14="http://schemas.microsoft.com/office/powerpoint/2010/main" val="2668264499"/>
              </p:ext>
            </p:extLst>
          </p:nvPr>
        </p:nvGraphicFramePr>
        <p:xfrm>
          <a:off x="838200" y="1825625"/>
          <a:ext cx="10385717" cy="2895600"/>
        </p:xfrm>
        <a:graphic>
          <a:graphicData uri="http://schemas.openxmlformats.org/drawingml/2006/table">
            <a:tbl>
              <a:tblPr firstCol="1">
                <a:solidFill>
                  <a:schemeClr val="accent6">
                    <a:lumMod val="60000"/>
                    <a:lumOff val="40000"/>
                  </a:schemeClr>
                </a:solidFill>
                <a:tableStyleId>{93296810-A885-4BE3-A3E7-6D5BEEA58F35}</a:tableStyleId>
              </a:tblPr>
              <a:tblGrid>
                <a:gridCol w="1453127">
                  <a:extLst>
                    <a:ext uri="{9D8B030D-6E8A-4147-A177-3AD203B41FA5}">
                      <a16:colId xmlns="" xmlns:a16="http://schemas.microsoft.com/office/drawing/2014/main" val="2332763243"/>
                    </a:ext>
                  </a:extLst>
                </a:gridCol>
                <a:gridCol w="2747203">
                  <a:extLst>
                    <a:ext uri="{9D8B030D-6E8A-4147-A177-3AD203B41FA5}">
                      <a16:colId xmlns="" xmlns:a16="http://schemas.microsoft.com/office/drawing/2014/main" val="4259595782"/>
                    </a:ext>
                  </a:extLst>
                </a:gridCol>
                <a:gridCol w="6185387">
                  <a:extLst>
                    <a:ext uri="{9D8B030D-6E8A-4147-A177-3AD203B41FA5}">
                      <a16:colId xmlns="" xmlns:a16="http://schemas.microsoft.com/office/drawing/2014/main" val="2899409718"/>
                    </a:ext>
                  </a:extLst>
                </a:gridCol>
              </a:tblGrid>
              <a:tr h="164996">
                <a:tc rowSpan="5">
                  <a:txBody>
                    <a:bodyPr/>
                    <a:lstStyle/>
                    <a:p>
                      <a:pPr marL="0" indent="0">
                        <a:buFontTx/>
                        <a:buNone/>
                      </a:pPr>
                      <a:r>
                        <a:rPr lang="ja-JP" altLang="it-IT" sz="1400" b="1" dirty="0">
                          <a:effectLst/>
                        </a:rPr>
                        <a:t>タオルミーナウォーキング</a:t>
                      </a:r>
                      <a:endParaRPr lang="it-IT" altLang="ja-JP" sz="1400" b="1" dirty="0">
                        <a:effectLst/>
                      </a:endParaRPr>
                    </a:p>
                    <a:p>
                      <a:pPr marL="0" indent="0">
                        <a:buFontTx/>
                        <a:buNone/>
                      </a:pPr>
                      <a:r>
                        <a:rPr lang="ja-JP" altLang="it-IT" sz="1400" b="1" dirty="0">
                          <a:effectLst/>
                        </a:rPr>
                        <a:t>ツアー</a:t>
                      </a:r>
                    </a:p>
                  </a:txBody>
                  <a:tcPr anchor="ctr">
                    <a:solidFill>
                      <a:schemeClr val="accent6">
                        <a:lumMod val="75000"/>
                      </a:schemeClr>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chemeClr val="accent6">
                        <a:lumMod val="75000"/>
                      </a:schemeClr>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chemeClr val="accent6">
                        <a:lumMod val="75000"/>
                      </a:schemeClr>
                    </a:solidFill>
                  </a:tcPr>
                </a:tc>
                <a:extLst>
                  <a:ext uri="{0D108BD9-81ED-4DB2-BD59-A6C34878D82A}">
                    <a16:rowId xmlns="" xmlns:a16="http://schemas.microsoft.com/office/drawing/2014/main" val="1449710197"/>
                  </a:ext>
                </a:extLst>
              </a:tr>
              <a:tr h="0">
                <a:tc vMerge="1">
                  <a:txBody>
                    <a:bodyPr/>
                    <a:lstStyle/>
                    <a:p>
                      <a:endParaRPr lang="it-IT"/>
                    </a:p>
                  </a:txBody>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chemeClr val="accent6">
                        <a:lumMod val="75000"/>
                      </a:schemeClr>
                    </a:solidFill>
                  </a:tcPr>
                </a:tc>
                <a:tc>
                  <a:txBody>
                    <a:bodyPr/>
                    <a:lstStyle/>
                    <a:p>
                      <a:pPr algn="r"/>
                      <a:r>
                        <a:rPr lang="it-IT" sz="1400" b="0" dirty="0">
                          <a:solidFill>
                            <a:schemeClr val="bg1"/>
                          </a:solidFill>
                          <a:effectLst/>
                        </a:rPr>
                        <a:t>€ 110.00</a:t>
                      </a:r>
                    </a:p>
                  </a:txBody>
                  <a:tcPr marL="38100" marR="38100" marT="38100" marB="38100" anchor="ctr">
                    <a:solidFill>
                      <a:schemeClr val="accent6">
                        <a:lumMod val="75000"/>
                      </a:schemeClr>
                    </a:solidFill>
                  </a:tcPr>
                </a:tc>
                <a:extLst>
                  <a:ext uri="{0D108BD9-81ED-4DB2-BD59-A6C34878D82A}">
                    <a16:rowId xmlns="" xmlns:a16="http://schemas.microsoft.com/office/drawing/2014/main" val="3457080588"/>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chemeClr val="accent6">
                        <a:lumMod val="75000"/>
                      </a:schemeClr>
                    </a:solidFill>
                  </a:tcPr>
                </a:tc>
                <a:tc>
                  <a:txBody>
                    <a:bodyPr/>
                    <a:lstStyle/>
                    <a:p>
                      <a:pPr algn="r"/>
                      <a:r>
                        <a:rPr lang="it-IT" sz="1400" b="0" dirty="0">
                          <a:solidFill>
                            <a:schemeClr val="bg1"/>
                          </a:solidFill>
                          <a:effectLst/>
                        </a:rPr>
                        <a:t> 2.5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chemeClr val="accent6">
                        <a:lumMod val="75000"/>
                      </a:schemeClr>
                    </a:solidFill>
                  </a:tcPr>
                </a:tc>
                <a:extLst>
                  <a:ext uri="{0D108BD9-81ED-4DB2-BD59-A6C34878D82A}">
                    <a16:rowId xmlns="" xmlns:a16="http://schemas.microsoft.com/office/drawing/2014/main" val="581934512"/>
                  </a:ext>
                </a:extLst>
              </a:tr>
              <a:tr h="0">
                <a:tc vMerge="1">
                  <a:txBody>
                    <a:bodyPr/>
                    <a:lstStyle/>
                    <a:p>
                      <a:endParaRPr lang="it-IT" dirty="0"/>
                    </a:p>
                  </a:txBody>
                  <a:tcPr anchor="ctr"/>
                </a:tc>
                <a:tc>
                  <a:txBody>
                    <a:bodyPr/>
                    <a:lstStyle/>
                    <a:p>
                      <a:pPr marL="0" indent="0">
                        <a:buFontTx/>
                        <a:buNone/>
                      </a:pPr>
                      <a:r>
                        <a:rPr lang="ja-JP" altLang="it-IT" sz="1400" b="0" dirty="0">
                          <a:solidFill>
                            <a:schemeClr val="bg1"/>
                          </a:solidFill>
                          <a:effectLst/>
                        </a:rPr>
                        <a:t>ツアーに含まれるもの</a:t>
                      </a:r>
                    </a:p>
                  </a:txBody>
                  <a:tcPr marL="38100" marR="38100" marT="38100" marB="38100" anchor="ctr">
                    <a:solidFill>
                      <a:schemeClr val="accent6">
                        <a:lumMod val="75000"/>
                      </a:schemeClr>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移動用車代</a:t>
                      </a:r>
                      <a:r>
                        <a:rPr lang="it-IT" sz="1400" b="0" dirty="0">
                          <a:solidFill>
                            <a:schemeClr val="bg1"/>
                          </a:solidFill>
                          <a:effectLst/>
                        </a:rPr>
                        <a:t>, </a:t>
                      </a:r>
                      <a:r>
                        <a:rPr lang="ja-JP" altLang="it-IT" sz="1400" b="0" dirty="0">
                          <a:solidFill>
                            <a:schemeClr val="bg1"/>
                          </a:solidFill>
                          <a:effectLst/>
                        </a:rPr>
                        <a:t>ギリシャ劇場の入場料</a:t>
                      </a:r>
                      <a:endParaRPr lang="it-IT" sz="1400" b="0" dirty="0">
                        <a:solidFill>
                          <a:schemeClr val="bg1"/>
                        </a:solidFill>
                        <a:effectLst/>
                      </a:endParaRPr>
                    </a:p>
                  </a:txBody>
                  <a:tcPr marL="38100" marR="38100" marT="38100" marB="38100" anchor="ctr">
                    <a:solidFill>
                      <a:schemeClr val="accent6">
                        <a:lumMod val="75000"/>
                      </a:schemeClr>
                    </a:solidFill>
                  </a:tcPr>
                </a:tc>
                <a:extLst>
                  <a:ext uri="{0D108BD9-81ED-4DB2-BD59-A6C34878D82A}">
                    <a16:rowId xmlns="" xmlns:a16="http://schemas.microsoft.com/office/drawing/2014/main" val="200173685"/>
                  </a:ext>
                </a:extLst>
              </a:tr>
              <a:tr h="0">
                <a:tc vMerge="1">
                  <a:txBody>
                    <a:bodyPr/>
                    <a:lstStyle/>
                    <a:p>
                      <a:pPr marL="0" indent="0">
                        <a:buFontTx/>
                        <a:buNone/>
                      </a:pPr>
                      <a:endParaRPr lang="ja-JP" altLang="it-IT" dirty="0">
                        <a:effectLst/>
                      </a:endParaRPr>
                    </a:p>
                  </a:txBody>
                  <a:tcPr anchor="ct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chemeClr val="accent6">
                        <a:lumMod val="75000"/>
                      </a:schemeClr>
                    </a:solidFill>
                  </a:tcPr>
                </a:tc>
                <a:tc>
                  <a:txBody>
                    <a:bodyPr/>
                    <a:lstStyle/>
                    <a:p>
                      <a:pPr algn="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chemeClr val="accent6">
                        <a:lumMod val="75000"/>
                      </a:schemeClr>
                    </a:solidFill>
                  </a:tcPr>
                </a:tc>
                <a:extLst>
                  <a:ext uri="{0D108BD9-81ED-4DB2-BD59-A6C34878D82A}">
                    <a16:rowId xmlns="" xmlns:a16="http://schemas.microsoft.com/office/drawing/2014/main" val="1887431811"/>
                  </a:ext>
                </a:extLst>
              </a:tr>
              <a:tr h="0">
                <a:tc rowSpan="5">
                  <a:txBody>
                    <a:bodyPr/>
                    <a:lstStyle/>
                    <a:p>
                      <a:pPr marL="0" indent="0">
                        <a:buFontTx/>
                        <a:buNone/>
                      </a:pPr>
                      <a:r>
                        <a:rPr lang="ja-JP" altLang="it-IT" sz="1400" b="1" dirty="0">
                          <a:solidFill>
                            <a:schemeClr val="bg1"/>
                          </a:solidFill>
                          <a:effectLst/>
                        </a:rPr>
                        <a:t>シラクーサ</a:t>
                      </a:r>
                      <a:endParaRPr lang="it-IT" altLang="ja-JP" sz="1400" b="1" dirty="0">
                        <a:solidFill>
                          <a:schemeClr val="bg1"/>
                        </a:solidFill>
                        <a:effectLst/>
                      </a:endParaRPr>
                    </a:p>
                    <a:p>
                      <a:pPr marL="0" indent="0">
                        <a:buFontTx/>
                        <a:buNone/>
                      </a:pPr>
                      <a:r>
                        <a:rPr lang="ja-JP" altLang="it-IT" sz="1400" b="1" dirty="0">
                          <a:solidFill>
                            <a:schemeClr val="bg1"/>
                          </a:solidFill>
                          <a:effectLst/>
                        </a:rPr>
                        <a:t>ノートへの</a:t>
                      </a:r>
                      <a:endParaRPr lang="it-IT" altLang="ja-JP" sz="1400" b="1" dirty="0">
                        <a:solidFill>
                          <a:schemeClr val="bg1"/>
                        </a:solidFill>
                        <a:effectLst/>
                      </a:endParaRPr>
                    </a:p>
                    <a:p>
                      <a:pPr marL="0" indent="0">
                        <a:buFontTx/>
                        <a:buNone/>
                      </a:pPr>
                      <a:r>
                        <a:rPr lang="ja-JP" altLang="it-IT" sz="1400" b="1" dirty="0">
                          <a:solidFill>
                            <a:schemeClr val="bg1"/>
                          </a:solidFill>
                          <a:effectLst/>
                        </a:rPr>
                        <a:t>日帰りツアー</a:t>
                      </a:r>
                      <a:endParaRPr lang="it-IT" altLang="ja-JP" sz="1400" b="1" dirty="0">
                        <a:solidFill>
                          <a:schemeClr val="bg1"/>
                        </a:solidFill>
                        <a:effectLst/>
                      </a:endParaRPr>
                    </a:p>
                  </a:txBody>
                  <a:tcPr anchor="ctr">
                    <a:solidFill>
                      <a:srgbClr val="92D050"/>
                    </a:solidFill>
                  </a:tcPr>
                </a:tc>
                <a:tc>
                  <a:txBody>
                    <a:bodyPr/>
                    <a:lstStyle/>
                    <a:p>
                      <a:pPr marL="0" indent="0">
                        <a:buFontTx/>
                        <a:buNone/>
                      </a:pPr>
                      <a:r>
                        <a:rPr lang="ja-JP" altLang="it-IT" sz="1400" b="0" dirty="0">
                          <a:solidFill>
                            <a:schemeClr val="bg1"/>
                          </a:solidFill>
                          <a:effectLst/>
                        </a:rPr>
                        <a:t>最少催行人数</a:t>
                      </a:r>
                    </a:p>
                  </a:txBody>
                  <a:tcPr marL="38100" marR="38100" marT="38100" marB="38100" anchor="ctr">
                    <a:solidFill>
                      <a:srgbClr val="92D050"/>
                    </a:solidFill>
                  </a:tcPr>
                </a:tc>
                <a:tc>
                  <a:txBody>
                    <a:bodyPr/>
                    <a:lstStyle/>
                    <a:p>
                      <a:pPr algn="r"/>
                      <a:r>
                        <a:rPr lang="it-IT" sz="1400" b="0" dirty="0">
                          <a:solidFill>
                            <a:schemeClr val="bg1"/>
                          </a:solidFill>
                          <a:effectLst/>
                        </a:rPr>
                        <a:t>2 </a:t>
                      </a:r>
                      <a:r>
                        <a:rPr lang="ja-JP" altLang="it-IT" sz="1400" b="0" dirty="0">
                          <a:solidFill>
                            <a:schemeClr val="bg1"/>
                          </a:solidFill>
                          <a:effectLst/>
                        </a:rPr>
                        <a:t>名様</a:t>
                      </a:r>
                      <a:endParaRPr lang="it-IT" sz="1400" b="0" dirty="0">
                        <a:solidFill>
                          <a:schemeClr val="bg1"/>
                        </a:solidFill>
                        <a:effectLst/>
                      </a:endParaRPr>
                    </a:p>
                  </a:txBody>
                  <a:tcPr marL="38100" marR="38100" marT="38100" marB="38100" anchor="ctr">
                    <a:solidFill>
                      <a:srgbClr val="92D050"/>
                    </a:solidFill>
                  </a:tcPr>
                </a:tc>
                <a:extLst>
                  <a:ext uri="{0D108BD9-81ED-4DB2-BD59-A6C34878D82A}">
                    <a16:rowId xmlns="" xmlns:a16="http://schemas.microsoft.com/office/drawing/2014/main" val="3485726378"/>
                  </a:ext>
                </a:extLst>
              </a:tr>
              <a:tr h="0">
                <a:tc vMerge="1">
                  <a:txBody>
                    <a:bodyPr/>
                    <a:lstStyle/>
                    <a:p>
                      <a:endParaRPr lang="it-IT"/>
                    </a:p>
                  </a:txBody>
                  <a:tcPr>
                    <a:solidFill>
                      <a:schemeClr val="accent3"/>
                    </a:solidFill>
                  </a:tcPr>
                </a:tc>
                <a:tc>
                  <a:txBody>
                    <a:bodyPr/>
                    <a:lstStyle/>
                    <a:p>
                      <a:pPr marL="0" indent="0">
                        <a:buFontTx/>
                        <a:buNone/>
                      </a:pPr>
                      <a:r>
                        <a:rPr lang="ja-JP" altLang="it-IT" sz="1400" b="0" dirty="0">
                          <a:solidFill>
                            <a:schemeClr val="bg1"/>
                          </a:solidFill>
                          <a:effectLst/>
                        </a:rPr>
                        <a:t>お一人様料金</a:t>
                      </a:r>
                    </a:p>
                  </a:txBody>
                  <a:tcPr marL="38100" marR="38100" marT="38100" marB="38100" anchor="ctr">
                    <a:solidFill>
                      <a:srgbClr val="92D050"/>
                    </a:solidFill>
                  </a:tcPr>
                </a:tc>
                <a:tc>
                  <a:txBody>
                    <a:bodyPr/>
                    <a:lstStyle/>
                    <a:p>
                      <a:pPr algn="r"/>
                      <a:r>
                        <a:rPr lang="it-IT" sz="1400" b="0" dirty="0">
                          <a:solidFill>
                            <a:schemeClr val="bg1"/>
                          </a:solidFill>
                          <a:effectLst/>
                        </a:rPr>
                        <a:t>€ 360.00</a:t>
                      </a:r>
                    </a:p>
                  </a:txBody>
                  <a:tcPr marL="38100" marR="38100" marT="38100" marB="38100" anchor="ctr">
                    <a:solidFill>
                      <a:srgbClr val="92D050"/>
                    </a:solidFill>
                  </a:tcPr>
                </a:tc>
                <a:extLst>
                  <a:ext uri="{0D108BD9-81ED-4DB2-BD59-A6C34878D82A}">
                    <a16:rowId xmlns="" xmlns:a16="http://schemas.microsoft.com/office/drawing/2014/main" val="2274144665"/>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所要時間</a:t>
                      </a:r>
                      <a:endParaRPr lang="it-IT" altLang="ja-JP" sz="1400" b="0" dirty="0">
                        <a:solidFill>
                          <a:schemeClr val="bg1"/>
                        </a:solidFill>
                        <a:effectLst/>
                      </a:endParaRPr>
                    </a:p>
                  </a:txBody>
                  <a:tcPr marL="38100" marR="38100" marT="38100" marB="38100" anchor="ctr">
                    <a:solidFill>
                      <a:srgbClr val="92D050"/>
                    </a:solidFill>
                  </a:tcPr>
                </a:tc>
                <a:tc>
                  <a:txBody>
                    <a:bodyPr/>
                    <a:lstStyle/>
                    <a:p>
                      <a:pPr algn="r"/>
                      <a:r>
                        <a:rPr lang="it-IT" sz="1400" b="0" dirty="0">
                          <a:solidFill>
                            <a:schemeClr val="bg1"/>
                          </a:solidFill>
                          <a:effectLst/>
                        </a:rPr>
                        <a:t>9 </a:t>
                      </a:r>
                      <a:r>
                        <a:rPr lang="ja-JP" altLang="it-IT" sz="1400" b="0" dirty="0">
                          <a:solidFill>
                            <a:schemeClr val="bg1"/>
                          </a:solidFill>
                          <a:effectLst/>
                        </a:rPr>
                        <a:t>時間</a:t>
                      </a:r>
                      <a:endParaRPr lang="it-IT" sz="1400" b="0" dirty="0">
                        <a:solidFill>
                          <a:schemeClr val="bg1"/>
                        </a:solidFill>
                        <a:effectLst/>
                      </a:endParaRPr>
                    </a:p>
                  </a:txBody>
                  <a:tcPr marL="38100" marR="38100" marT="38100" marB="38100" anchor="ctr">
                    <a:solidFill>
                      <a:srgbClr val="92D050"/>
                    </a:solidFill>
                  </a:tcPr>
                </a:tc>
                <a:extLst>
                  <a:ext uri="{0D108BD9-81ED-4DB2-BD59-A6C34878D82A}">
                    <a16:rowId xmlns="" xmlns:a16="http://schemas.microsoft.com/office/drawing/2014/main" val="3174399846"/>
                  </a:ext>
                </a:extLst>
              </a:tr>
              <a:tr h="0">
                <a:tc vMerge="1">
                  <a:txBody>
                    <a:bodyPr/>
                    <a:lstStyle/>
                    <a:p>
                      <a:endParaRPr lang="it-IT" dirty="0"/>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ツアーに含まれるもの</a:t>
                      </a:r>
                      <a:endParaRPr lang="it-IT" altLang="ja-JP" sz="1400" b="0" dirty="0">
                        <a:solidFill>
                          <a:schemeClr val="bg1"/>
                        </a:solidFill>
                        <a:effectLst/>
                      </a:endParaRPr>
                    </a:p>
                  </a:txBody>
                  <a:tcPr marL="38100" marR="38100" marT="38100" marB="38100" anchor="ctr">
                    <a:solidFill>
                      <a:srgbClr val="92D050"/>
                    </a:solidFill>
                  </a:tcPr>
                </a:tc>
                <a:tc>
                  <a:txBody>
                    <a:bodyPr/>
                    <a:lstStyle/>
                    <a:p>
                      <a:pPr algn="r"/>
                      <a:r>
                        <a:rPr lang="ja-JP" altLang="it-IT" sz="1400" b="0" dirty="0">
                          <a:solidFill>
                            <a:schemeClr val="bg1"/>
                          </a:solidFill>
                          <a:effectLst/>
                        </a:rPr>
                        <a:t>日本語ガイド</a:t>
                      </a:r>
                      <a:r>
                        <a:rPr lang="it-IT" sz="1400" b="0" dirty="0">
                          <a:solidFill>
                            <a:schemeClr val="bg1"/>
                          </a:solidFill>
                          <a:effectLst/>
                        </a:rPr>
                        <a:t>, </a:t>
                      </a:r>
                      <a:r>
                        <a:rPr lang="ja-JP" altLang="it-IT" sz="1400" b="0" dirty="0">
                          <a:solidFill>
                            <a:schemeClr val="bg1"/>
                          </a:solidFill>
                          <a:effectLst/>
                        </a:rPr>
                        <a:t>移動用車代</a:t>
                      </a:r>
                      <a:r>
                        <a:rPr lang="it-IT" sz="1400" b="0" dirty="0">
                          <a:solidFill>
                            <a:schemeClr val="bg1"/>
                          </a:solidFill>
                          <a:effectLst/>
                        </a:rPr>
                        <a:t>,</a:t>
                      </a:r>
                      <a:r>
                        <a:rPr lang="ja-JP" altLang="it-IT" sz="1400" b="0" dirty="0">
                          <a:solidFill>
                            <a:schemeClr val="bg1"/>
                          </a:solidFill>
                          <a:effectLst/>
                        </a:rPr>
                        <a:t>考古学地区とドゥオモの入場料</a:t>
                      </a:r>
                      <a:endParaRPr lang="it-IT" sz="1400" b="0" dirty="0">
                        <a:solidFill>
                          <a:schemeClr val="bg1"/>
                        </a:solidFill>
                        <a:effectLst/>
                      </a:endParaRPr>
                    </a:p>
                  </a:txBody>
                  <a:tcPr marL="38100" marR="38100" marT="38100" marB="38100" anchor="ctr">
                    <a:solidFill>
                      <a:srgbClr val="92D050"/>
                    </a:solidFill>
                  </a:tcPr>
                </a:tc>
                <a:extLst>
                  <a:ext uri="{0D108BD9-81ED-4DB2-BD59-A6C34878D82A}">
                    <a16:rowId xmlns="" xmlns:a16="http://schemas.microsoft.com/office/drawing/2014/main" val="535034283"/>
                  </a:ext>
                </a:extLst>
              </a:tr>
              <a:tr h="0">
                <a:tc vMerge="1">
                  <a:txBody>
                    <a:bodyPr/>
                    <a:lstStyle/>
                    <a:p>
                      <a:pPr marL="0" indent="0">
                        <a:buFontTx/>
                        <a:buNone/>
                      </a:pPr>
                      <a:endParaRPr lang="ja-JP" altLang="it-IT" dirty="0">
                        <a:effectLst/>
                      </a:endParaRPr>
                    </a:p>
                  </a:txBody>
                  <a:tcPr anchor="ctr">
                    <a:solidFill>
                      <a:schemeClr val="accent3"/>
                    </a:solidFill>
                  </a:tcPr>
                </a:tc>
                <a:tc>
                  <a:txBody>
                    <a:bodyPr/>
                    <a:lstStyle/>
                    <a:p>
                      <a:pPr marL="0" indent="0">
                        <a:buFontTx/>
                        <a:buNone/>
                      </a:pPr>
                      <a:r>
                        <a:rPr lang="ja-JP" altLang="it-IT" sz="1400" b="0" dirty="0">
                          <a:solidFill>
                            <a:schemeClr val="bg1"/>
                          </a:solidFill>
                          <a:effectLst/>
                        </a:rPr>
                        <a:t>ツアーに含まれないもの</a:t>
                      </a:r>
                    </a:p>
                  </a:txBody>
                  <a:tcPr marL="38100" marR="38100" marT="38100" marB="38100" anchor="ctr">
                    <a:solidFill>
                      <a:srgbClr val="92D050"/>
                    </a:solidFill>
                  </a:tcPr>
                </a:tc>
                <a:tc>
                  <a:txBody>
                    <a:bodyPr/>
                    <a:lstStyle/>
                    <a:p>
                      <a:pPr algn="r"/>
                      <a:r>
                        <a:rPr lang="ja-JP" altLang="it-IT" sz="1400" b="0" dirty="0">
                          <a:solidFill>
                            <a:schemeClr val="bg1"/>
                          </a:solidFill>
                          <a:effectLst/>
                        </a:rPr>
                        <a:t>食事代</a:t>
                      </a:r>
                      <a:r>
                        <a:rPr lang="it-IT" sz="1400" b="0" dirty="0">
                          <a:solidFill>
                            <a:schemeClr val="bg1"/>
                          </a:solidFill>
                          <a:effectLst/>
                        </a:rPr>
                        <a:t>, </a:t>
                      </a:r>
                      <a:r>
                        <a:rPr lang="ja-JP" altLang="it-IT" sz="1400" b="0" dirty="0">
                          <a:solidFill>
                            <a:schemeClr val="bg1"/>
                          </a:solidFill>
                          <a:effectLst/>
                        </a:rPr>
                        <a:t>チップ</a:t>
                      </a:r>
                      <a:endParaRPr lang="it-IT" sz="1400" b="0" dirty="0">
                        <a:solidFill>
                          <a:schemeClr val="bg1"/>
                        </a:solidFill>
                        <a:effectLst/>
                      </a:endParaRPr>
                    </a:p>
                  </a:txBody>
                  <a:tcPr marL="38100" marR="38100" marT="38100" marB="38100" anchor="ctr">
                    <a:solidFill>
                      <a:srgbClr val="92D050"/>
                    </a:solidFill>
                  </a:tcPr>
                </a:tc>
                <a:extLst>
                  <a:ext uri="{0D108BD9-81ED-4DB2-BD59-A6C34878D82A}">
                    <a16:rowId xmlns="" xmlns:a16="http://schemas.microsoft.com/office/drawing/2014/main" val="2492972279"/>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34</a:t>
            </a:fld>
            <a:endParaRPr lang="it-IT"/>
          </a:p>
        </p:txBody>
      </p:sp>
    </p:spTree>
    <p:extLst>
      <p:ext uri="{BB962C8B-B14F-4D97-AF65-F5344CB8AC3E}">
        <p14:creationId xmlns:p14="http://schemas.microsoft.com/office/powerpoint/2010/main" val="2678134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8" y="277329"/>
            <a:ext cx="10186358" cy="385373"/>
          </a:xfrm>
        </p:spPr>
        <p:txBody>
          <a:bodyPr>
            <a:normAutofit fontScale="90000"/>
          </a:bodyPr>
          <a:lstStyle/>
          <a:p>
            <a:r>
              <a:rPr lang="ja-JP" altLang="it-IT" b="1" dirty="0">
                <a:latin typeface="Calibri" panose="020F0502020204030204" pitchFamily="34" charset="0"/>
                <a:ea typeface="Yu Mincho" panose="02020400000000000000" pitchFamily="18" charset="-128"/>
                <a:cs typeface="Calibri" panose="020F0502020204030204" pitchFamily="34" charset="0"/>
              </a:rPr>
              <a:t>サッカー</a:t>
            </a:r>
            <a:r>
              <a:rPr lang="it-IT" altLang="ja-JP" b="1" dirty="0">
                <a:latin typeface="Calibri" panose="020F0502020204030204" pitchFamily="34" charset="0"/>
                <a:ea typeface="Yu Mincho" panose="02020400000000000000" pitchFamily="18" charset="-128"/>
                <a:cs typeface="Times New Roman" panose="02020603050405020304" pitchFamily="18" charset="0"/>
              </a:rPr>
              <a:t>    </a:t>
            </a:r>
            <a:r>
              <a:rPr lang="ja-JP" altLang="it-IT" b="1" dirty="0">
                <a:latin typeface="Calibri" panose="020F0502020204030204" pitchFamily="34" charset="0"/>
                <a:ea typeface="Yu Mincho" panose="02020400000000000000" pitchFamily="18" charset="-128"/>
                <a:cs typeface="Calibri" panose="020F0502020204030204" pitchFamily="34" charset="0"/>
              </a:rPr>
              <a:t>リーグ戦日程</a:t>
            </a:r>
            <a:endParaRPr lang="it-IT" dirty="0"/>
          </a:p>
        </p:txBody>
      </p:sp>
      <p:sp>
        <p:nvSpPr>
          <p:cNvPr id="4" name="Segnaposto numero diapositiva 3"/>
          <p:cNvSpPr>
            <a:spLocks noGrp="1"/>
          </p:cNvSpPr>
          <p:nvPr>
            <p:ph type="sldNum" sz="quarter" idx="12"/>
          </p:nvPr>
        </p:nvSpPr>
        <p:spPr/>
        <p:txBody>
          <a:bodyPr/>
          <a:lstStyle/>
          <a:p>
            <a:fld id="{2B3CDC31-D093-4967-811B-0D1E37913E94}" type="slidenum">
              <a:rPr lang="it-IT" smtClean="0"/>
              <a:t>35</a:t>
            </a:fld>
            <a:endParaRPr lang="it-IT"/>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1241944848"/>
              </p:ext>
            </p:extLst>
          </p:nvPr>
        </p:nvGraphicFramePr>
        <p:xfrm>
          <a:off x="838199" y="826314"/>
          <a:ext cx="3069566" cy="3692108"/>
        </p:xfrm>
        <a:graphic>
          <a:graphicData uri="http://schemas.openxmlformats.org/drawingml/2006/table">
            <a:tbl>
              <a:tblPr>
                <a:tableStyleId>{5C22544A-7EE6-4342-B048-85BDC9FD1C3A}</a:tableStyleId>
              </a:tblPr>
              <a:tblGrid>
                <a:gridCol w="820981"/>
                <a:gridCol w="489965"/>
                <a:gridCol w="1758620"/>
              </a:tblGrid>
              <a:tr h="235648">
                <a:tc>
                  <a:txBody>
                    <a:bodyPr/>
                    <a:lstStyle/>
                    <a:p>
                      <a:pPr algn="l" fontAlgn="ctr"/>
                      <a:r>
                        <a:rPr lang="ja-JP" altLang="it-IT" sz="1400" u="sng" strike="noStrike" dirty="0">
                          <a:effectLst/>
                        </a:rPr>
                        <a:t>ローマ</a:t>
                      </a:r>
                      <a:endParaRPr lang="ja-JP" altLang="it-IT" sz="1400" b="1" i="0" u="sng" strike="noStrike" dirty="0">
                        <a:solidFill>
                          <a:srgbClr val="000000"/>
                        </a:solidFill>
                        <a:effectLst/>
                        <a:latin typeface="Yu Mincho" panose="02020400000000000000" pitchFamily="18" charset="-128"/>
                        <a:ea typeface="Yu Mincho" panose="02020400000000000000" pitchFamily="18" charset="-128"/>
                      </a:endParaRPr>
                    </a:p>
                  </a:txBody>
                  <a:tcPr marL="6907" marR="6907" marT="6907" marB="0" anchor="ctr">
                    <a:solidFill>
                      <a:schemeClr val="accent1">
                        <a:lumMod val="20000"/>
                        <a:lumOff val="80000"/>
                      </a:schemeClr>
                    </a:solidFill>
                  </a:tcPr>
                </a:tc>
                <a:tc>
                  <a:txBody>
                    <a:bodyPr/>
                    <a:lstStyle/>
                    <a:p>
                      <a:pPr algn="l" fontAlgn="ctr"/>
                      <a:r>
                        <a:rPr lang="it-IT" sz="1000" u="none" strike="noStrike">
                          <a:effectLst/>
                        </a:rPr>
                        <a:t> </a:t>
                      </a:r>
                      <a:endParaRPr lang="it-IT" sz="1000" b="1" i="0" u="none" strike="noStrike">
                        <a:solidFill>
                          <a:srgbClr val="000000"/>
                        </a:solidFill>
                        <a:effectLst/>
                        <a:latin typeface="Yu Mincho" panose="02020400000000000000" pitchFamily="18" charset="-128"/>
                        <a:ea typeface="Yu Mincho" panose="02020400000000000000" pitchFamily="18" charset="-128"/>
                      </a:endParaRPr>
                    </a:p>
                  </a:txBody>
                  <a:tcPr marL="6907" marR="6907" marT="6907" marB="0" anchor="ctr">
                    <a:solidFill>
                      <a:schemeClr val="accent1">
                        <a:lumMod val="20000"/>
                        <a:lumOff val="80000"/>
                      </a:schemeClr>
                    </a:solidFill>
                  </a:tcPr>
                </a:tc>
                <a:tc>
                  <a:txBody>
                    <a:bodyPr/>
                    <a:lstStyle/>
                    <a:p>
                      <a:pPr algn="l" fontAlgn="ctr"/>
                      <a:r>
                        <a:rPr lang="it-IT" sz="1000" u="none" strike="noStrike">
                          <a:effectLst/>
                        </a:rPr>
                        <a:t> </a:t>
                      </a:r>
                      <a:endParaRPr lang="it-IT" sz="1000" b="0" i="0" u="none" strike="noStrike">
                        <a:solidFill>
                          <a:srgbClr val="000000"/>
                        </a:solidFill>
                        <a:effectLst/>
                        <a:latin typeface="Calibri" panose="020F0502020204030204" pitchFamily="34" charset="0"/>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dirty="0">
                          <a:effectLst/>
                          <a:latin typeface="+mn-lt"/>
                        </a:rPr>
                        <a:t>11/7</a:t>
                      </a:r>
                      <a:r>
                        <a:rPr lang="ja-JP" altLang="it-IT" sz="1000" u="none" strike="noStrike" dirty="0">
                          <a:effectLst/>
                          <a:latin typeface="+mn-lt"/>
                        </a:rPr>
                        <a:t>（日）</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sz="1000" u="none" strike="noStrike">
                          <a:effectLst/>
                          <a:latin typeface="+mn-lt"/>
                        </a:rPr>
                        <a:t>18.00</a:t>
                      </a:r>
                      <a:endParaRPr 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ラツィオ </a:t>
                      </a:r>
                      <a:r>
                        <a:rPr lang="it-IT" altLang="ja-JP" sz="1000" u="none" strike="noStrike">
                          <a:effectLst/>
                          <a:latin typeface="+mn-lt"/>
                        </a:rPr>
                        <a:t>- </a:t>
                      </a:r>
                      <a:r>
                        <a:rPr lang="ja-JP" altLang="it-IT" sz="1000" u="none" strike="noStrike">
                          <a:effectLst/>
                          <a:latin typeface="+mn-lt"/>
                        </a:rPr>
                        <a:t>サレルニターナ</a:t>
                      </a:r>
                      <a:endParaRPr lang="ja-JP" altLang="it-IT" sz="1000" b="0" i="0" u="none" strike="noStrike">
                        <a:solidFill>
                          <a:srgbClr val="000000"/>
                        </a:solidFill>
                        <a:effectLst/>
                        <a:latin typeface="+mn-lt"/>
                        <a:ea typeface="Yu Mincho" panose="02020400000000000000" pitchFamily="18" charset="-128"/>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dirty="0">
                          <a:effectLst/>
                          <a:latin typeface="+mn-lt"/>
                        </a:rPr>
                        <a:t>11/20</a:t>
                      </a:r>
                      <a:r>
                        <a:rPr lang="ja-JP" altLang="it-IT" sz="1000" u="none" strike="noStrike" dirty="0">
                          <a:effectLst/>
                          <a:latin typeface="+mn-lt"/>
                        </a:rPr>
                        <a:t>（土）</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sz="1000" u="none" strike="noStrike">
                          <a:effectLst/>
                          <a:latin typeface="+mn-lt"/>
                        </a:rPr>
                        <a:t>18.00</a:t>
                      </a:r>
                      <a:endParaRPr 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dirty="0">
                          <a:effectLst/>
                          <a:latin typeface="+mn-lt"/>
                        </a:rPr>
                        <a:t>ラツィオ </a:t>
                      </a:r>
                      <a:r>
                        <a:rPr lang="it-IT" altLang="ja-JP" sz="1000" u="none" strike="noStrike" dirty="0">
                          <a:effectLst/>
                          <a:latin typeface="+mn-lt"/>
                        </a:rPr>
                        <a:t>- </a:t>
                      </a:r>
                      <a:r>
                        <a:rPr lang="ja-JP" altLang="it-IT" sz="1000" u="none" strike="noStrike" dirty="0">
                          <a:effectLst/>
                          <a:latin typeface="+mn-lt"/>
                        </a:rPr>
                        <a:t>ユヴェントス</a:t>
                      </a:r>
                      <a:endParaRPr lang="ja-JP" altLang="it-IT" sz="1000" b="0" i="0" u="none" strike="noStrike" dirty="0">
                        <a:solidFill>
                          <a:srgbClr val="000000"/>
                        </a:solidFill>
                        <a:effectLst/>
                        <a:latin typeface="+mn-lt"/>
                        <a:ea typeface="Yu Mincho" panose="02020400000000000000" pitchFamily="18" charset="-128"/>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dirty="0">
                          <a:effectLst/>
                          <a:latin typeface="+mn-lt"/>
                        </a:rPr>
                        <a:t>11/28</a:t>
                      </a:r>
                      <a:r>
                        <a:rPr lang="ja-JP" altLang="it-IT" sz="1000" u="none" strike="noStrike" dirty="0">
                          <a:effectLst/>
                          <a:latin typeface="+mn-lt"/>
                        </a:rPr>
                        <a:t>（日）</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sz="1000" u="none" strike="noStrike" dirty="0">
                          <a:effectLst/>
                          <a:latin typeface="+mn-lt"/>
                        </a:rPr>
                        <a:t>18.00</a:t>
                      </a:r>
                      <a:endParaRPr 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altLang="ja-JP" sz="1000" u="none" strike="noStrike">
                          <a:effectLst/>
                          <a:latin typeface="+mn-lt"/>
                        </a:rPr>
                        <a:t>AS</a:t>
                      </a:r>
                      <a:r>
                        <a:rPr lang="ja-JP" altLang="it-IT" sz="1000" u="none" strike="noStrike">
                          <a:effectLst/>
                          <a:latin typeface="+mn-lt"/>
                        </a:rPr>
                        <a:t>ローマ </a:t>
                      </a:r>
                      <a:r>
                        <a:rPr lang="it-IT" altLang="ja-JP" sz="1000" u="none" strike="noStrike">
                          <a:effectLst/>
                          <a:latin typeface="+mn-lt"/>
                        </a:rPr>
                        <a:t>- </a:t>
                      </a:r>
                      <a:r>
                        <a:rPr lang="ja-JP" altLang="it-IT" sz="1000" u="none" strike="noStrike">
                          <a:effectLst/>
                          <a:latin typeface="+mn-lt"/>
                        </a:rPr>
                        <a:t>トリノ</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12/2</a:t>
                      </a:r>
                      <a:r>
                        <a:rPr lang="ja-JP" altLang="it-IT" sz="1000" u="none" strike="noStrike">
                          <a:effectLst/>
                          <a:latin typeface="+mn-lt"/>
                        </a:rPr>
                        <a:t>（木）</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sz="1000" u="none" strike="noStrike" dirty="0">
                          <a:effectLst/>
                          <a:latin typeface="+mn-lt"/>
                        </a:rPr>
                        <a:t>20.45</a:t>
                      </a:r>
                      <a:endParaRPr 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ラツィオ </a:t>
                      </a:r>
                      <a:r>
                        <a:rPr lang="it-IT" altLang="ja-JP" sz="1000" u="none" strike="noStrike">
                          <a:effectLst/>
                          <a:latin typeface="+mn-lt"/>
                        </a:rPr>
                        <a:t>- </a:t>
                      </a:r>
                      <a:r>
                        <a:rPr lang="ja-JP" altLang="it-IT" sz="1000" u="none" strike="noStrike">
                          <a:effectLst/>
                          <a:latin typeface="+mn-lt"/>
                        </a:rPr>
                        <a:t>ウディネーゼ</a:t>
                      </a:r>
                      <a:endParaRPr lang="ja-JP" altLang="it-IT" sz="1000" b="0" i="0" u="none" strike="noStrike">
                        <a:solidFill>
                          <a:srgbClr val="000000"/>
                        </a:solidFill>
                        <a:effectLst/>
                        <a:latin typeface="+mn-lt"/>
                        <a:ea typeface="Yu Mincho" panose="02020400000000000000" pitchFamily="18" charset="-128"/>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12/4</a:t>
                      </a:r>
                      <a:r>
                        <a:rPr lang="ja-JP" altLang="it-IT" sz="1000" u="none" strike="noStrike">
                          <a:effectLst/>
                          <a:latin typeface="+mn-lt"/>
                        </a:rPr>
                        <a:t>（土）</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sz="1000" u="none" strike="noStrike" dirty="0">
                          <a:effectLst/>
                          <a:latin typeface="+mn-lt"/>
                        </a:rPr>
                        <a:t>18.00</a:t>
                      </a:r>
                      <a:endParaRPr 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altLang="ja-JP" sz="1000" u="none" strike="noStrike" dirty="0">
                          <a:effectLst/>
                          <a:latin typeface="+mn-lt"/>
                        </a:rPr>
                        <a:t>AS</a:t>
                      </a:r>
                      <a:r>
                        <a:rPr lang="ja-JP" altLang="it-IT" sz="1000" u="none" strike="noStrike" dirty="0">
                          <a:effectLst/>
                          <a:latin typeface="+mn-lt"/>
                        </a:rPr>
                        <a:t>ローマ </a:t>
                      </a:r>
                      <a:r>
                        <a:rPr lang="it-IT" altLang="ja-JP" sz="1000" u="none" strike="noStrike" dirty="0">
                          <a:effectLst/>
                          <a:latin typeface="+mn-lt"/>
                        </a:rPr>
                        <a:t>- </a:t>
                      </a:r>
                      <a:r>
                        <a:rPr lang="ja-JP" altLang="it-IT" sz="1000" u="none" strike="noStrike" dirty="0">
                          <a:effectLst/>
                          <a:latin typeface="+mn-lt"/>
                        </a:rPr>
                        <a:t>インテル</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12/9</a:t>
                      </a:r>
                      <a:r>
                        <a:rPr lang="ja-JP" altLang="it-IT" sz="1000" u="none" strike="noStrike">
                          <a:effectLst/>
                          <a:latin typeface="+mn-lt"/>
                        </a:rPr>
                        <a:t>（木）</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sz="1000" u="none" strike="noStrike" dirty="0">
                          <a:effectLst/>
                          <a:latin typeface="+mn-lt"/>
                        </a:rPr>
                        <a:t>21.00</a:t>
                      </a:r>
                      <a:endParaRPr 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dirty="0">
                          <a:effectLst/>
                          <a:latin typeface="+mn-lt"/>
                        </a:rPr>
                        <a:t>ラツィオ </a:t>
                      </a:r>
                      <a:r>
                        <a:rPr lang="it-IT" altLang="ja-JP" sz="1000" u="none" strike="noStrike" dirty="0">
                          <a:effectLst/>
                          <a:latin typeface="+mn-lt"/>
                        </a:rPr>
                        <a:t>- </a:t>
                      </a:r>
                      <a:r>
                        <a:rPr lang="ja-JP" altLang="it-IT" sz="1000" u="none" strike="noStrike" dirty="0">
                          <a:effectLst/>
                          <a:latin typeface="+mn-lt"/>
                        </a:rPr>
                        <a:t>ガラタサライ</a:t>
                      </a:r>
                      <a:endParaRPr lang="ja-JP" altLang="it-IT" sz="1000" b="0" i="0" u="none" strike="noStrike" dirty="0">
                        <a:solidFill>
                          <a:srgbClr val="000000"/>
                        </a:solidFill>
                        <a:effectLst/>
                        <a:latin typeface="+mn-lt"/>
                        <a:ea typeface="Yu Mincho" panose="02020400000000000000" pitchFamily="18" charset="-128"/>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12/13</a:t>
                      </a:r>
                      <a:r>
                        <a:rPr lang="ja-JP" altLang="it-IT" sz="1000" u="none" strike="noStrike">
                          <a:effectLst/>
                          <a:latin typeface="+mn-lt"/>
                        </a:rPr>
                        <a:t>（月）</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sz="1000" u="none" strike="noStrike">
                          <a:effectLst/>
                          <a:latin typeface="+mn-lt"/>
                        </a:rPr>
                        <a:t>20.45</a:t>
                      </a:r>
                      <a:endParaRPr 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altLang="ja-JP" sz="1000" u="none" strike="noStrike" dirty="0">
                          <a:effectLst/>
                          <a:latin typeface="+mn-lt"/>
                        </a:rPr>
                        <a:t>AS</a:t>
                      </a:r>
                      <a:r>
                        <a:rPr lang="ja-JP" altLang="it-IT" sz="1000" u="none" strike="noStrike" dirty="0">
                          <a:effectLst/>
                          <a:latin typeface="+mn-lt"/>
                        </a:rPr>
                        <a:t>ローマ </a:t>
                      </a:r>
                      <a:r>
                        <a:rPr lang="it-IT" altLang="ja-JP" sz="1000" u="none" strike="noStrike" dirty="0">
                          <a:effectLst/>
                          <a:latin typeface="+mn-lt"/>
                        </a:rPr>
                        <a:t>- </a:t>
                      </a:r>
                      <a:r>
                        <a:rPr lang="ja-JP" altLang="it-IT" sz="1000" u="none" strike="noStrike" dirty="0">
                          <a:effectLst/>
                          <a:latin typeface="+mn-lt"/>
                        </a:rPr>
                        <a:t>スペツィア</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12/17</a:t>
                      </a:r>
                      <a:r>
                        <a:rPr lang="ja-JP" altLang="it-IT" sz="1000" u="none" strike="noStrike">
                          <a:effectLst/>
                          <a:latin typeface="+mn-lt"/>
                        </a:rPr>
                        <a:t>（金）</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sz="1000" u="none" strike="noStrike">
                          <a:effectLst/>
                          <a:latin typeface="+mn-lt"/>
                        </a:rPr>
                        <a:t>18.30</a:t>
                      </a:r>
                      <a:endParaRPr 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dirty="0">
                          <a:effectLst/>
                          <a:latin typeface="+mn-lt"/>
                        </a:rPr>
                        <a:t>ラツィオ </a:t>
                      </a:r>
                      <a:r>
                        <a:rPr lang="it-IT" altLang="ja-JP" sz="1000" u="none" strike="noStrike" dirty="0">
                          <a:effectLst/>
                          <a:latin typeface="+mn-lt"/>
                        </a:rPr>
                        <a:t>- </a:t>
                      </a:r>
                      <a:r>
                        <a:rPr lang="ja-JP" altLang="it-IT" sz="1000" u="none" strike="noStrike" dirty="0">
                          <a:effectLst/>
                          <a:latin typeface="+mn-lt"/>
                        </a:rPr>
                        <a:t>ジェノア</a:t>
                      </a:r>
                      <a:endParaRPr lang="ja-JP" altLang="it-IT" sz="1000" b="0" i="0" u="none" strike="noStrike" dirty="0">
                        <a:solidFill>
                          <a:srgbClr val="000000"/>
                        </a:solidFill>
                        <a:effectLst/>
                        <a:latin typeface="+mn-lt"/>
                        <a:ea typeface="Yu Mincho" panose="02020400000000000000" pitchFamily="18" charset="-128"/>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12/22</a:t>
                      </a:r>
                      <a:r>
                        <a:rPr lang="ja-JP" altLang="it-IT" sz="1000" u="none" strike="noStrike">
                          <a:effectLst/>
                          <a:latin typeface="+mn-lt"/>
                        </a:rPr>
                        <a:t>（水）</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sz="1000" u="none" strike="noStrike">
                          <a:effectLst/>
                          <a:latin typeface="+mn-lt"/>
                        </a:rPr>
                        <a:t>18.30</a:t>
                      </a:r>
                      <a:endParaRPr 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altLang="ja-JP" sz="1000" u="none" strike="noStrike" dirty="0">
                          <a:effectLst/>
                          <a:latin typeface="+mn-lt"/>
                        </a:rPr>
                        <a:t>AS</a:t>
                      </a:r>
                      <a:r>
                        <a:rPr lang="ja-JP" altLang="it-IT" sz="1000" u="none" strike="noStrike" dirty="0">
                          <a:effectLst/>
                          <a:latin typeface="+mn-lt"/>
                        </a:rPr>
                        <a:t>ローマ </a:t>
                      </a:r>
                      <a:r>
                        <a:rPr lang="it-IT" altLang="ja-JP" sz="1000" u="none" strike="noStrike" dirty="0">
                          <a:effectLst/>
                          <a:latin typeface="+mn-lt"/>
                        </a:rPr>
                        <a:t>- </a:t>
                      </a:r>
                      <a:r>
                        <a:rPr lang="ja-JP" altLang="it-IT" sz="1000" u="none" strike="noStrike" dirty="0">
                          <a:effectLst/>
                          <a:latin typeface="+mn-lt"/>
                        </a:rPr>
                        <a:t>サンプドリア</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1/6</a:t>
                      </a:r>
                      <a:r>
                        <a:rPr lang="ja-JP" altLang="it-IT" sz="1000" u="none" strike="noStrike">
                          <a:effectLst/>
                          <a:latin typeface="+mn-lt"/>
                        </a:rPr>
                        <a:t>（木）</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dirty="0">
                          <a:effectLst/>
                          <a:latin typeface="+mn-lt"/>
                        </a:rPr>
                        <a:t>ラツィオ </a:t>
                      </a:r>
                      <a:r>
                        <a:rPr lang="it-IT" altLang="ja-JP" sz="1000" u="none" strike="noStrike" dirty="0">
                          <a:effectLst/>
                          <a:latin typeface="+mn-lt"/>
                        </a:rPr>
                        <a:t>- </a:t>
                      </a:r>
                      <a:r>
                        <a:rPr lang="ja-JP" altLang="it-IT" sz="1000" u="none" strike="noStrike" dirty="0">
                          <a:effectLst/>
                          <a:latin typeface="+mn-lt"/>
                        </a:rPr>
                        <a:t>エンポリ</a:t>
                      </a:r>
                      <a:endParaRPr lang="ja-JP" altLang="it-IT" sz="1000" b="0" i="0" u="none" strike="noStrike" dirty="0">
                        <a:solidFill>
                          <a:srgbClr val="000000"/>
                        </a:solidFill>
                        <a:effectLst/>
                        <a:latin typeface="+mn-lt"/>
                        <a:ea typeface="Yu Mincho" panose="02020400000000000000" pitchFamily="18" charset="-128"/>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1/9</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altLang="ja-JP" sz="1000" u="none" strike="noStrike" dirty="0">
                          <a:effectLst/>
                          <a:latin typeface="+mn-lt"/>
                        </a:rPr>
                        <a:t>AS</a:t>
                      </a:r>
                      <a:r>
                        <a:rPr lang="ja-JP" altLang="it-IT" sz="1000" u="none" strike="noStrike" dirty="0">
                          <a:effectLst/>
                          <a:latin typeface="+mn-lt"/>
                        </a:rPr>
                        <a:t>ローマ </a:t>
                      </a:r>
                      <a:r>
                        <a:rPr lang="it-IT" altLang="ja-JP" sz="1000" u="none" strike="noStrike" dirty="0">
                          <a:effectLst/>
                          <a:latin typeface="+mn-lt"/>
                        </a:rPr>
                        <a:t>- </a:t>
                      </a:r>
                      <a:r>
                        <a:rPr lang="ja-JP" altLang="it-IT" sz="1000" u="none" strike="noStrike" dirty="0">
                          <a:effectLst/>
                          <a:latin typeface="+mn-lt"/>
                        </a:rPr>
                        <a:t>ユヴェントス</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1/16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altLang="ja-JP" sz="1000" u="none" strike="noStrike" dirty="0">
                          <a:effectLst/>
                          <a:latin typeface="+mn-lt"/>
                        </a:rPr>
                        <a:t>AS</a:t>
                      </a:r>
                      <a:r>
                        <a:rPr lang="ja-JP" altLang="it-IT" sz="1000" u="none" strike="noStrike" dirty="0">
                          <a:effectLst/>
                          <a:latin typeface="+mn-lt"/>
                        </a:rPr>
                        <a:t>ローマ </a:t>
                      </a:r>
                      <a:r>
                        <a:rPr lang="it-IT" altLang="ja-JP" sz="1000" u="none" strike="noStrike" dirty="0">
                          <a:effectLst/>
                          <a:latin typeface="+mn-lt"/>
                        </a:rPr>
                        <a:t>- </a:t>
                      </a:r>
                      <a:r>
                        <a:rPr lang="ja-JP" altLang="it-IT" sz="1000" u="none" strike="noStrike" dirty="0">
                          <a:effectLst/>
                          <a:latin typeface="+mn-lt"/>
                        </a:rPr>
                        <a:t>カリアリ</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1/23</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dirty="0">
                          <a:effectLst/>
                          <a:latin typeface="+mn-lt"/>
                        </a:rPr>
                        <a:t>ラツィオ </a:t>
                      </a:r>
                      <a:r>
                        <a:rPr lang="it-IT" altLang="ja-JP" sz="1000" u="none" strike="noStrike" dirty="0">
                          <a:effectLst/>
                          <a:latin typeface="+mn-lt"/>
                        </a:rPr>
                        <a:t>- </a:t>
                      </a:r>
                      <a:r>
                        <a:rPr lang="ja-JP" altLang="it-IT" sz="1000" u="none" strike="noStrike" dirty="0">
                          <a:effectLst/>
                          <a:latin typeface="+mn-lt"/>
                        </a:rPr>
                        <a:t>アタランタ</a:t>
                      </a:r>
                      <a:endParaRPr lang="ja-JP" altLang="it-IT" sz="1000" b="0" i="0" u="none" strike="noStrike" dirty="0">
                        <a:solidFill>
                          <a:srgbClr val="000000"/>
                        </a:solidFill>
                        <a:effectLst/>
                        <a:latin typeface="+mn-lt"/>
                        <a:ea typeface="Yu Mincho" panose="02020400000000000000" pitchFamily="18" charset="-128"/>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2/6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dirty="0">
                          <a:effectLst/>
                          <a:latin typeface="+mn-lt"/>
                        </a:rPr>
                        <a:t>未定</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altLang="ja-JP" sz="1000" u="none" strike="noStrike" dirty="0">
                          <a:effectLst/>
                          <a:latin typeface="+mn-lt"/>
                        </a:rPr>
                        <a:t>AS</a:t>
                      </a:r>
                      <a:r>
                        <a:rPr lang="ja-JP" altLang="it-IT" sz="1000" u="none" strike="noStrike" dirty="0">
                          <a:effectLst/>
                          <a:latin typeface="+mn-lt"/>
                        </a:rPr>
                        <a:t>ローマ </a:t>
                      </a:r>
                      <a:r>
                        <a:rPr lang="it-IT" altLang="ja-JP" sz="1000" u="none" strike="noStrike" dirty="0">
                          <a:effectLst/>
                          <a:latin typeface="+mn-lt"/>
                        </a:rPr>
                        <a:t>- </a:t>
                      </a:r>
                      <a:r>
                        <a:rPr lang="ja-JP" altLang="it-IT" sz="1000" u="none" strike="noStrike" dirty="0">
                          <a:effectLst/>
                          <a:latin typeface="+mn-lt"/>
                        </a:rPr>
                        <a:t>ジェノア</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2/13</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dirty="0">
                          <a:effectLst/>
                          <a:latin typeface="+mn-lt"/>
                        </a:rPr>
                        <a:t>ラツィオ </a:t>
                      </a:r>
                      <a:r>
                        <a:rPr lang="it-IT" altLang="ja-JP" sz="1000" u="none" strike="noStrike" dirty="0">
                          <a:effectLst/>
                          <a:latin typeface="+mn-lt"/>
                        </a:rPr>
                        <a:t>- </a:t>
                      </a:r>
                      <a:r>
                        <a:rPr lang="ja-JP" altLang="it-IT" sz="1000" u="none" strike="noStrike" dirty="0">
                          <a:effectLst/>
                          <a:latin typeface="+mn-lt"/>
                        </a:rPr>
                        <a:t>ボローニャ</a:t>
                      </a:r>
                      <a:endParaRPr lang="ja-JP" altLang="it-IT" sz="1000" b="0" i="0" u="none" strike="noStrike" dirty="0">
                        <a:solidFill>
                          <a:srgbClr val="000000"/>
                        </a:solidFill>
                        <a:effectLst/>
                        <a:latin typeface="+mn-lt"/>
                        <a:ea typeface="Yu Mincho" panose="02020400000000000000" pitchFamily="18" charset="-128"/>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2/20</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altLang="ja-JP" sz="1000" u="none" strike="noStrike" dirty="0">
                          <a:effectLst/>
                          <a:latin typeface="+mn-lt"/>
                        </a:rPr>
                        <a:t>AS</a:t>
                      </a:r>
                      <a:r>
                        <a:rPr lang="ja-JP" altLang="it-IT" sz="1000" u="none" strike="noStrike" dirty="0">
                          <a:effectLst/>
                          <a:latin typeface="+mn-lt"/>
                        </a:rPr>
                        <a:t>ローマ </a:t>
                      </a:r>
                      <a:r>
                        <a:rPr lang="it-IT" altLang="ja-JP" sz="1000" u="none" strike="noStrike" dirty="0">
                          <a:effectLst/>
                          <a:latin typeface="+mn-lt"/>
                        </a:rPr>
                        <a:t>- </a:t>
                      </a:r>
                      <a:r>
                        <a:rPr lang="ja-JP" altLang="it-IT" sz="1000" u="none" strike="noStrike" dirty="0">
                          <a:effectLst/>
                          <a:latin typeface="+mn-lt"/>
                        </a:rPr>
                        <a:t>ヴェローナ</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2/27</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dirty="0">
                          <a:effectLst/>
                          <a:latin typeface="+mn-lt"/>
                        </a:rPr>
                        <a:t>ラツィオ </a:t>
                      </a:r>
                      <a:r>
                        <a:rPr lang="it-IT" altLang="ja-JP" sz="1000" u="none" strike="noStrike" dirty="0">
                          <a:effectLst/>
                          <a:latin typeface="+mn-lt"/>
                        </a:rPr>
                        <a:t>- </a:t>
                      </a:r>
                      <a:r>
                        <a:rPr lang="ja-JP" altLang="it-IT" sz="1000" u="none" strike="noStrike" dirty="0">
                          <a:effectLst/>
                          <a:latin typeface="+mn-lt"/>
                        </a:rPr>
                        <a:t>ナポリ</a:t>
                      </a:r>
                      <a:endParaRPr lang="ja-JP" altLang="it-IT" sz="1000" b="0" i="0" u="none" strike="noStrike" dirty="0">
                        <a:solidFill>
                          <a:srgbClr val="000000"/>
                        </a:solidFill>
                        <a:effectLst/>
                        <a:latin typeface="+mn-lt"/>
                        <a:ea typeface="Yu Mincho" panose="02020400000000000000" pitchFamily="18" charset="-128"/>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3/6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altLang="ja-JP" sz="1000" u="none" strike="noStrike" dirty="0">
                          <a:effectLst/>
                          <a:latin typeface="+mn-lt"/>
                        </a:rPr>
                        <a:t>AS</a:t>
                      </a:r>
                      <a:r>
                        <a:rPr lang="ja-JP" altLang="it-IT" sz="1000" u="none" strike="noStrike" dirty="0">
                          <a:effectLst/>
                          <a:latin typeface="+mn-lt"/>
                        </a:rPr>
                        <a:t>ローマ </a:t>
                      </a:r>
                      <a:r>
                        <a:rPr lang="it-IT" altLang="ja-JP" sz="1000" u="none" strike="noStrike" dirty="0">
                          <a:effectLst/>
                          <a:latin typeface="+mn-lt"/>
                        </a:rPr>
                        <a:t>- </a:t>
                      </a:r>
                      <a:r>
                        <a:rPr lang="ja-JP" altLang="it-IT" sz="1000" u="none" strike="noStrike" dirty="0">
                          <a:effectLst/>
                          <a:latin typeface="+mn-lt"/>
                        </a:rPr>
                        <a:t>アタランタ</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3/13</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dirty="0">
                          <a:effectLst/>
                          <a:latin typeface="+mn-lt"/>
                        </a:rPr>
                        <a:t>ラツィオ </a:t>
                      </a:r>
                      <a:r>
                        <a:rPr lang="it-IT" altLang="ja-JP" sz="1000" u="none" strike="noStrike" dirty="0">
                          <a:effectLst/>
                          <a:latin typeface="+mn-lt"/>
                        </a:rPr>
                        <a:t>- </a:t>
                      </a:r>
                      <a:r>
                        <a:rPr lang="ja-JP" altLang="it-IT" sz="1000" u="none" strike="noStrike" dirty="0">
                          <a:effectLst/>
                          <a:latin typeface="+mn-lt"/>
                        </a:rPr>
                        <a:t>ヴェネツィア</a:t>
                      </a:r>
                      <a:endParaRPr lang="ja-JP" altLang="it-IT" sz="1000" b="0" i="0" u="none" strike="noStrike" dirty="0">
                        <a:solidFill>
                          <a:srgbClr val="000000"/>
                        </a:solidFill>
                        <a:effectLst/>
                        <a:latin typeface="+mn-lt"/>
                        <a:ea typeface="Yu Mincho" panose="02020400000000000000" pitchFamily="18" charset="-128"/>
                      </a:endParaRPr>
                    </a:p>
                  </a:txBody>
                  <a:tcPr marL="6907" marR="6907" marT="6907" marB="0" anchor="ctr">
                    <a:solidFill>
                      <a:schemeClr val="accent1">
                        <a:lumMod val="20000"/>
                        <a:lumOff val="80000"/>
                      </a:schemeClr>
                    </a:solidFill>
                  </a:tcPr>
                </a:tc>
              </a:tr>
              <a:tr h="172823">
                <a:tc>
                  <a:txBody>
                    <a:bodyPr/>
                    <a:lstStyle/>
                    <a:p>
                      <a:pPr algn="l" fontAlgn="ctr"/>
                      <a:r>
                        <a:rPr lang="it-IT" altLang="ja-JP" sz="1000" u="none" strike="noStrike">
                          <a:effectLst/>
                          <a:latin typeface="+mn-lt"/>
                        </a:rPr>
                        <a:t>3/20</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907" marR="6907" marT="6907" marB="0" anchor="ctr">
                    <a:solidFill>
                      <a:schemeClr val="accent1">
                        <a:lumMod val="20000"/>
                        <a:lumOff val="80000"/>
                      </a:schemeClr>
                    </a:solidFill>
                  </a:tcPr>
                </a:tc>
                <a:tc>
                  <a:txBody>
                    <a:bodyPr/>
                    <a:lstStyle/>
                    <a:p>
                      <a:pPr algn="l" fontAlgn="ctr"/>
                      <a:r>
                        <a:rPr lang="it-IT" altLang="ja-JP" sz="1000" u="none" strike="noStrike" dirty="0">
                          <a:effectLst/>
                          <a:latin typeface="+mn-lt"/>
                        </a:rPr>
                        <a:t>AS</a:t>
                      </a:r>
                      <a:r>
                        <a:rPr lang="ja-JP" altLang="it-IT" sz="1000" u="none" strike="noStrike" dirty="0">
                          <a:effectLst/>
                          <a:latin typeface="+mn-lt"/>
                        </a:rPr>
                        <a:t>ローマ </a:t>
                      </a:r>
                      <a:r>
                        <a:rPr lang="it-IT" altLang="ja-JP" sz="1000" u="none" strike="noStrike" dirty="0">
                          <a:effectLst/>
                          <a:latin typeface="+mn-lt"/>
                        </a:rPr>
                        <a:t>- </a:t>
                      </a:r>
                      <a:r>
                        <a:rPr lang="ja-JP" altLang="it-IT" sz="1000" u="none" strike="noStrike" dirty="0">
                          <a:effectLst/>
                          <a:latin typeface="+mn-lt"/>
                        </a:rPr>
                        <a:t>ラツィオ</a:t>
                      </a:r>
                      <a:endParaRPr lang="ja-JP" altLang="it-IT" sz="1000" b="0" i="0" u="none" strike="noStrike" dirty="0">
                        <a:solidFill>
                          <a:srgbClr val="000000"/>
                        </a:solidFill>
                        <a:effectLst/>
                        <a:latin typeface="+mn-lt"/>
                      </a:endParaRPr>
                    </a:p>
                  </a:txBody>
                  <a:tcPr marL="6907" marR="6907" marT="6907" marB="0" anchor="ctr">
                    <a:solidFill>
                      <a:schemeClr val="accent1">
                        <a:lumMod val="20000"/>
                        <a:lumOff val="80000"/>
                      </a:schemeClr>
                    </a:solidFill>
                  </a:tcPr>
                </a:tc>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val="3279631661"/>
              </p:ext>
            </p:extLst>
          </p:nvPr>
        </p:nvGraphicFramePr>
        <p:xfrm>
          <a:off x="4097545" y="843549"/>
          <a:ext cx="3243533" cy="4235591"/>
        </p:xfrm>
        <a:graphic>
          <a:graphicData uri="http://schemas.openxmlformats.org/drawingml/2006/table">
            <a:tbl>
              <a:tblPr>
                <a:tableStyleId>{5C22544A-7EE6-4342-B048-85BDC9FD1C3A}</a:tableStyleId>
              </a:tblPr>
              <a:tblGrid>
                <a:gridCol w="778449"/>
                <a:gridCol w="462204"/>
                <a:gridCol w="2002880"/>
              </a:tblGrid>
              <a:tr h="267447">
                <a:tc>
                  <a:txBody>
                    <a:bodyPr/>
                    <a:lstStyle/>
                    <a:p>
                      <a:pPr algn="l" fontAlgn="ctr"/>
                      <a:r>
                        <a:rPr lang="ja-JP" altLang="it-IT" sz="1400" u="sng" strike="noStrike" dirty="0">
                          <a:effectLst/>
                        </a:rPr>
                        <a:t>ミラノ</a:t>
                      </a:r>
                      <a:endParaRPr lang="ja-JP" altLang="it-IT" sz="1400" b="1" i="0" u="sng" strike="noStrike" dirty="0">
                        <a:solidFill>
                          <a:srgbClr val="000000"/>
                        </a:solidFill>
                        <a:effectLst/>
                        <a:latin typeface="Yu Mincho" panose="02020400000000000000" pitchFamily="18" charset="-128"/>
                        <a:ea typeface="Yu Mincho" panose="02020400000000000000" pitchFamily="18" charset="-128"/>
                      </a:endParaRPr>
                    </a:p>
                  </a:txBody>
                  <a:tcPr marL="6044" marR="6044" marT="6044" marB="0" anchor="ctr">
                    <a:solidFill>
                      <a:schemeClr val="bg1">
                        <a:lumMod val="85000"/>
                      </a:schemeClr>
                    </a:solidFill>
                  </a:tcPr>
                </a:tc>
                <a:tc>
                  <a:txBody>
                    <a:bodyPr/>
                    <a:lstStyle/>
                    <a:p>
                      <a:pPr algn="l" fontAlgn="ctr"/>
                      <a:r>
                        <a:rPr lang="it-IT" sz="900" u="none" strike="noStrike" dirty="0">
                          <a:effectLst/>
                        </a:rPr>
                        <a:t> </a:t>
                      </a:r>
                      <a:endParaRPr lang="it-IT" sz="900" b="1" i="0" u="none" strike="noStrike" dirty="0">
                        <a:solidFill>
                          <a:srgbClr val="000000"/>
                        </a:solidFill>
                        <a:effectLst/>
                        <a:latin typeface="Yu Mincho" panose="02020400000000000000" pitchFamily="18" charset="-128"/>
                        <a:ea typeface="Yu Mincho" panose="02020400000000000000" pitchFamily="18" charset="-128"/>
                      </a:endParaRPr>
                    </a:p>
                  </a:txBody>
                  <a:tcPr marL="6044" marR="6044" marT="6044" marB="0" anchor="ctr">
                    <a:solidFill>
                      <a:schemeClr val="bg1">
                        <a:lumMod val="85000"/>
                      </a:schemeClr>
                    </a:solidFill>
                  </a:tcPr>
                </a:tc>
                <a:tc>
                  <a:txBody>
                    <a:bodyPr/>
                    <a:lstStyle/>
                    <a:p>
                      <a:pPr algn="l" fontAlgn="ctr"/>
                      <a:r>
                        <a:rPr lang="it-IT" sz="900" u="none" strike="noStrike">
                          <a:effectLst/>
                        </a:rPr>
                        <a:t> </a:t>
                      </a:r>
                      <a:endParaRPr lang="it-IT" sz="900" b="0" i="0" u="none" strike="noStrike">
                        <a:solidFill>
                          <a:srgbClr val="000000"/>
                        </a:solidFill>
                        <a:effectLst/>
                        <a:latin typeface="Calibri" panose="020F0502020204030204" pitchFamily="34" charset="0"/>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dirty="0">
                          <a:effectLst/>
                          <a:latin typeface="+mn-lt"/>
                        </a:rPr>
                        <a:t>11/3</a:t>
                      </a:r>
                      <a:r>
                        <a:rPr lang="ja-JP" altLang="it-IT" sz="1000" u="none" strike="noStrike" dirty="0">
                          <a:effectLst/>
                          <a:latin typeface="+mn-lt"/>
                        </a:rPr>
                        <a:t>（水）</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dirty="0">
                          <a:effectLst/>
                          <a:latin typeface="+mn-lt"/>
                        </a:rPr>
                        <a:t>18.45</a:t>
                      </a:r>
                      <a:endParaRPr lang="it-IT" sz="1000" b="0" i="0" u="none" strike="noStrike" dirty="0">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a:effectLst/>
                          <a:latin typeface="+mn-lt"/>
                        </a:rPr>
                        <a:t>AC</a:t>
                      </a:r>
                      <a:r>
                        <a:rPr lang="ja-JP" altLang="it-IT" sz="1000" u="none" strike="noStrike">
                          <a:effectLst/>
                          <a:latin typeface="+mn-lt"/>
                        </a:rPr>
                        <a:t>ミラン</a:t>
                      </a:r>
                      <a:r>
                        <a:rPr lang="it-IT" altLang="ja-JP" sz="1000" u="none" strike="noStrike">
                          <a:effectLst/>
                          <a:latin typeface="+mn-lt"/>
                        </a:rPr>
                        <a:t>- FC</a:t>
                      </a:r>
                      <a:r>
                        <a:rPr lang="ja-JP" altLang="it-IT" sz="1000" u="none" strike="noStrike">
                          <a:effectLst/>
                          <a:latin typeface="+mn-lt"/>
                        </a:rPr>
                        <a:t>ポルト</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dirty="0">
                          <a:effectLst/>
                          <a:latin typeface="+mn-lt"/>
                        </a:rPr>
                        <a:t>11/7</a:t>
                      </a:r>
                      <a:r>
                        <a:rPr lang="ja-JP" altLang="it-IT" sz="1000" u="none" strike="noStrike" dirty="0">
                          <a:effectLst/>
                          <a:latin typeface="+mn-lt"/>
                        </a:rPr>
                        <a:t>（日）</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dirty="0">
                          <a:effectLst/>
                          <a:latin typeface="+mn-lt"/>
                        </a:rPr>
                        <a:t>20.45</a:t>
                      </a:r>
                      <a:endParaRPr lang="it-IT" sz="1000" b="0" i="0" u="none" strike="noStrike" dirty="0">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a:effectLst/>
                          <a:latin typeface="+mn-lt"/>
                        </a:rPr>
                        <a:t>AC</a:t>
                      </a:r>
                      <a:r>
                        <a:rPr lang="ja-JP" altLang="it-IT" sz="1000" u="none" strike="noStrike">
                          <a:effectLst/>
                          <a:latin typeface="+mn-lt"/>
                        </a:rPr>
                        <a:t>ミラン </a:t>
                      </a:r>
                      <a:r>
                        <a:rPr lang="it-IT" altLang="ja-JP" sz="1000" u="none" strike="noStrike">
                          <a:effectLst/>
                          <a:latin typeface="+mn-lt"/>
                        </a:rPr>
                        <a:t>- </a:t>
                      </a:r>
                      <a:r>
                        <a:rPr lang="ja-JP" altLang="it-IT" sz="1000" u="none" strike="noStrike">
                          <a:effectLst/>
                          <a:latin typeface="+mn-lt"/>
                        </a:rPr>
                        <a:t>インテル</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11/21</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dirty="0">
                          <a:effectLst/>
                          <a:latin typeface="+mn-lt"/>
                        </a:rPr>
                        <a:t>18.00</a:t>
                      </a:r>
                      <a:endParaRPr lang="it-IT" sz="1000" b="0" i="0" u="none" strike="noStrike" dirty="0">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t>
                      </a:r>
                      <a:r>
                        <a:rPr lang="ja-JP" altLang="it-IT" sz="1000" u="none" strike="noStrike" dirty="0">
                          <a:effectLst/>
                          <a:latin typeface="+mn-lt"/>
                        </a:rPr>
                        <a:t>ナポリ</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11/24</a:t>
                      </a:r>
                      <a:r>
                        <a:rPr lang="ja-JP" altLang="it-IT" sz="1000" u="none" strike="noStrike">
                          <a:effectLst/>
                          <a:latin typeface="+mn-lt"/>
                        </a:rPr>
                        <a:t>（水）</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dirty="0">
                          <a:effectLst/>
                          <a:latin typeface="+mn-lt"/>
                        </a:rPr>
                        <a:t>18.45</a:t>
                      </a:r>
                      <a:endParaRPr lang="it-IT" sz="1000" b="0" i="0" u="none" strike="noStrike" dirty="0">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t>
                      </a:r>
                      <a:r>
                        <a:rPr lang="ja-JP" altLang="it-IT" sz="1000" u="none" strike="noStrike" dirty="0">
                          <a:effectLst/>
                          <a:latin typeface="+mn-lt"/>
                        </a:rPr>
                        <a:t>シャフタル・ドネツク</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r h="169580">
                <a:tc>
                  <a:txBody>
                    <a:bodyPr/>
                    <a:lstStyle/>
                    <a:p>
                      <a:pPr algn="l" fontAlgn="ctr"/>
                      <a:r>
                        <a:rPr lang="it-IT" altLang="ja-JP" sz="1000" u="none" strike="noStrike" dirty="0">
                          <a:effectLst/>
                          <a:latin typeface="+mn-lt"/>
                        </a:rPr>
                        <a:t>11/28</a:t>
                      </a:r>
                      <a:r>
                        <a:rPr lang="ja-JP" altLang="it-IT" sz="1000" u="none" strike="noStrike" dirty="0">
                          <a:effectLst/>
                          <a:latin typeface="+mn-lt"/>
                        </a:rPr>
                        <a:t>（日）</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a:effectLst/>
                          <a:latin typeface="+mn-lt"/>
                        </a:rPr>
                        <a:t>15.00</a:t>
                      </a:r>
                      <a:endParaRPr 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dirty="0">
                          <a:effectLst/>
                          <a:latin typeface="+mn-lt"/>
                        </a:rPr>
                        <a:t>AC</a:t>
                      </a:r>
                      <a:r>
                        <a:rPr lang="ja-JP" altLang="it-IT" sz="1000" u="none" strike="noStrike" dirty="0">
                          <a:effectLst/>
                          <a:latin typeface="+mn-lt"/>
                        </a:rPr>
                        <a:t>ミラン </a:t>
                      </a:r>
                      <a:r>
                        <a:rPr lang="it-IT" altLang="ja-JP" sz="1000" u="none" strike="noStrike" dirty="0">
                          <a:effectLst/>
                          <a:latin typeface="+mn-lt"/>
                        </a:rPr>
                        <a:t>- </a:t>
                      </a:r>
                      <a:r>
                        <a:rPr lang="ja-JP" altLang="it-IT" sz="1000" u="none" strike="noStrike" dirty="0">
                          <a:effectLst/>
                          <a:latin typeface="+mn-lt"/>
                        </a:rPr>
                        <a:t>サッスオロ</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12/1</a:t>
                      </a:r>
                      <a:r>
                        <a:rPr lang="ja-JP" altLang="it-IT" sz="1000" u="none" strike="noStrike">
                          <a:effectLst/>
                          <a:latin typeface="+mn-lt"/>
                        </a:rPr>
                        <a:t>（水）</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a:effectLst/>
                          <a:latin typeface="+mn-lt"/>
                        </a:rPr>
                        <a:t>18.30</a:t>
                      </a:r>
                      <a:endParaRPr 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t>
                      </a:r>
                      <a:r>
                        <a:rPr lang="ja-JP" altLang="it-IT" sz="1000" u="none" strike="noStrike" dirty="0">
                          <a:effectLst/>
                          <a:latin typeface="+mn-lt"/>
                        </a:rPr>
                        <a:t>スペツィア</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12/4</a:t>
                      </a:r>
                      <a:r>
                        <a:rPr lang="ja-JP" altLang="it-IT" sz="1000" u="none" strike="noStrike">
                          <a:effectLst/>
                          <a:latin typeface="+mn-lt"/>
                        </a:rPr>
                        <a:t>（土）</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a:effectLst/>
                          <a:latin typeface="+mn-lt"/>
                        </a:rPr>
                        <a:t>15.00</a:t>
                      </a:r>
                      <a:endParaRPr 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dirty="0">
                          <a:effectLst/>
                          <a:latin typeface="+mn-lt"/>
                        </a:rPr>
                        <a:t>AC</a:t>
                      </a:r>
                      <a:r>
                        <a:rPr lang="ja-JP" altLang="it-IT" sz="1000" u="none" strike="noStrike" dirty="0">
                          <a:effectLst/>
                          <a:latin typeface="+mn-lt"/>
                        </a:rPr>
                        <a:t>ミラン </a:t>
                      </a:r>
                      <a:r>
                        <a:rPr lang="it-IT" altLang="ja-JP" sz="1000" u="none" strike="noStrike" dirty="0">
                          <a:effectLst/>
                          <a:latin typeface="+mn-lt"/>
                        </a:rPr>
                        <a:t>- </a:t>
                      </a:r>
                      <a:r>
                        <a:rPr lang="ja-JP" altLang="it-IT" sz="1000" u="none" strike="noStrike" dirty="0">
                          <a:effectLst/>
                          <a:latin typeface="+mn-lt"/>
                        </a:rPr>
                        <a:t>サレルニターナ</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12/7</a:t>
                      </a:r>
                      <a:r>
                        <a:rPr lang="ja-JP" altLang="it-IT" sz="1000" u="none" strike="noStrike">
                          <a:effectLst/>
                          <a:latin typeface="+mn-lt"/>
                        </a:rPr>
                        <a:t>（火）</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a:effectLst/>
                          <a:latin typeface="+mn-lt"/>
                        </a:rPr>
                        <a:t>21.00</a:t>
                      </a:r>
                      <a:endParaRPr 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dirty="0">
                          <a:effectLst/>
                          <a:latin typeface="+mn-lt"/>
                        </a:rPr>
                        <a:t>AC</a:t>
                      </a:r>
                      <a:r>
                        <a:rPr lang="ja-JP" altLang="it-IT" sz="1000" u="none" strike="noStrike" dirty="0">
                          <a:effectLst/>
                          <a:latin typeface="+mn-lt"/>
                        </a:rPr>
                        <a:t>ミラン </a:t>
                      </a:r>
                      <a:r>
                        <a:rPr lang="it-IT" altLang="ja-JP" sz="1000" u="none" strike="noStrike" dirty="0">
                          <a:effectLst/>
                          <a:latin typeface="+mn-lt"/>
                        </a:rPr>
                        <a:t>- </a:t>
                      </a:r>
                      <a:r>
                        <a:rPr lang="ja-JP" altLang="it-IT" sz="1000" u="none" strike="noStrike" dirty="0">
                          <a:effectLst/>
                          <a:latin typeface="+mn-lt"/>
                        </a:rPr>
                        <a:t>リヴァプール</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12/12</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a:effectLst/>
                          <a:latin typeface="+mn-lt"/>
                        </a:rPr>
                        <a:t>20.45</a:t>
                      </a:r>
                      <a:endParaRPr 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t>
                      </a:r>
                      <a:r>
                        <a:rPr lang="ja-JP" altLang="it-IT" sz="1000" u="none" strike="noStrike" dirty="0">
                          <a:effectLst/>
                          <a:latin typeface="+mn-lt"/>
                        </a:rPr>
                        <a:t>カリアリ</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12/19</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a:effectLst/>
                          <a:latin typeface="+mn-lt"/>
                        </a:rPr>
                        <a:t>20.45</a:t>
                      </a:r>
                      <a:endParaRPr 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dirty="0">
                          <a:effectLst/>
                          <a:latin typeface="+mn-lt"/>
                        </a:rPr>
                        <a:t>AC</a:t>
                      </a:r>
                      <a:r>
                        <a:rPr lang="ja-JP" altLang="it-IT" sz="1000" u="none" strike="noStrike" dirty="0">
                          <a:effectLst/>
                          <a:latin typeface="+mn-lt"/>
                        </a:rPr>
                        <a:t>ミラン </a:t>
                      </a:r>
                      <a:r>
                        <a:rPr lang="it-IT" altLang="ja-JP" sz="1000" u="none" strike="noStrike" dirty="0">
                          <a:effectLst/>
                          <a:latin typeface="+mn-lt"/>
                        </a:rPr>
                        <a:t>- </a:t>
                      </a:r>
                      <a:r>
                        <a:rPr lang="ja-JP" altLang="it-IT" sz="1000" u="none" strike="noStrike" dirty="0">
                          <a:effectLst/>
                          <a:latin typeface="+mn-lt"/>
                        </a:rPr>
                        <a:t>ナポリ</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12/22</a:t>
                      </a:r>
                      <a:r>
                        <a:rPr lang="ja-JP" altLang="it-IT" sz="1000" u="none" strike="noStrike">
                          <a:effectLst/>
                          <a:latin typeface="+mn-lt"/>
                        </a:rPr>
                        <a:t>（水）</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sz="1000" u="none" strike="noStrike">
                          <a:effectLst/>
                          <a:latin typeface="+mn-lt"/>
                        </a:rPr>
                        <a:t>18.30</a:t>
                      </a:r>
                      <a:endParaRPr 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t>
                      </a:r>
                      <a:r>
                        <a:rPr lang="ja-JP" altLang="it-IT" sz="1000" u="none" strike="noStrike" dirty="0">
                          <a:effectLst/>
                          <a:latin typeface="+mn-lt"/>
                        </a:rPr>
                        <a:t>トリノ</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1/6</a:t>
                      </a:r>
                      <a:r>
                        <a:rPr lang="ja-JP" altLang="it-IT" sz="1000" u="none" strike="noStrike">
                          <a:effectLst/>
                          <a:latin typeface="+mn-lt"/>
                        </a:rPr>
                        <a:t>（木）</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dirty="0">
                          <a:effectLst/>
                          <a:latin typeface="+mn-lt"/>
                        </a:rPr>
                        <a:t>AC</a:t>
                      </a:r>
                      <a:r>
                        <a:rPr lang="ja-JP" altLang="it-IT" sz="1000" u="none" strike="noStrike" dirty="0">
                          <a:effectLst/>
                          <a:latin typeface="+mn-lt"/>
                        </a:rPr>
                        <a:t>ミラン </a:t>
                      </a:r>
                      <a:r>
                        <a:rPr lang="it-IT" altLang="ja-JP" sz="1000" u="none" strike="noStrike" dirty="0">
                          <a:effectLst/>
                          <a:latin typeface="+mn-lt"/>
                        </a:rPr>
                        <a:t>- AS</a:t>
                      </a:r>
                      <a:r>
                        <a:rPr lang="ja-JP" altLang="it-IT" sz="1000" u="none" strike="noStrike" dirty="0">
                          <a:effectLst/>
                          <a:latin typeface="+mn-lt"/>
                        </a:rPr>
                        <a:t>ローマ</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1/9</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未定</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t>
                      </a:r>
                      <a:r>
                        <a:rPr lang="ja-JP" altLang="it-IT" sz="1000" u="none" strike="noStrike" dirty="0">
                          <a:effectLst/>
                          <a:latin typeface="+mn-lt"/>
                        </a:rPr>
                        <a:t>ラツィオ</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1/16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dirty="0">
                          <a:effectLst/>
                          <a:latin typeface="+mn-lt"/>
                        </a:rPr>
                        <a:t>AC</a:t>
                      </a:r>
                      <a:r>
                        <a:rPr lang="ja-JP" altLang="it-IT" sz="1000" u="none" strike="noStrike" dirty="0">
                          <a:effectLst/>
                          <a:latin typeface="+mn-lt"/>
                        </a:rPr>
                        <a:t>ミラン </a:t>
                      </a:r>
                      <a:r>
                        <a:rPr lang="it-IT" altLang="ja-JP" sz="1000" u="none" strike="noStrike" dirty="0">
                          <a:effectLst/>
                          <a:latin typeface="+mn-lt"/>
                        </a:rPr>
                        <a:t>- </a:t>
                      </a:r>
                      <a:r>
                        <a:rPr lang="ja-JP" altLang="it-IT" sz="1000" u="none" strike="noStrike" dirty="0">
                          <a:effectLst/>
                          <a:latin typeface="+mn-lt"/>
                        </a:rPr>
                        <a:t>スペツィア</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1/23</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t>
                      </a:r>
                      <a:r>
                        <a:rPr lang="ja-JP" altLang="it-IT" sz="1000" u="none" strike="noStrike" dirty="0">
                          <a:effectLst/>
                          <a:latin typeface="+mn-lt"/>
                        </a:rPr>
                        <a:t>ヴェネツィア</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1/23</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dirty="0">
                          <a:effectLst/>
                          <a:latin typeface="+mn-lt"/>
                        </a:rPr>
                        <a:t>AC</a:t>
                      </a:r>
                      <a:r>
                        <a:rPr lang="ja-JP" altLang="it-IT" sz="1000" u="none" strike="noStrike" dirty="0">
                          <a:effectLst/>
                          <a:latin typeface="+mn-lt"/>
                        </a:rPr>
                        <a:t>ミラン </a:t>
                      </a:r>
                      <a:r>
                        <a:rPr lang="it-IT" altLang="ja-JP" sz="1000" u="none" strike="noStrike" dirty="0">
                          <a:effectLst/>
                          <a:latin typeface="+mn-lt"/>
                        </a:rPr>
                        <a:t>- </a:t>
                      </a:r>
                      <a:r>
                        <a:rPr lang="ja-JP" altLang="it-IT" sz="1000" u="none" strike="noStrike" dirty="0">
                          <a:effectLst/>
                          <a:latin typeface="+mn-lt"/>
                        </a:rPr>
                        <a:t>ユヴェントス</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2/6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r>
                        <a:rPr lang="it-IT" altLang="ja-JP" sz="1000" u="none" strike="noStrike">
                          <a:effectLst/>
                          <a:latin typeface="+mn-lt"/>
                        </a:rPr>
                        <a:t>-</a:t>
                      </a:r>
                      <a:endParaRPr lang="it-IT" altLang="ja-JP"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AC</a:t>
                      </a:r>
                      <a:r>
                        <a:rPr lang="ja-JP" altLang="it-IT" sz="1000" u="none" strike="noStrike" dirty="0">
                          <a:effectLst/>
                          <a:latin typeface="+mn-lt"/>
                        </a:rPr>
                        <a:t>ミラン</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2/13</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dirty="0">
                          <a:effectLst/>
                          <a:latin typeface="+mn-lt"/>
                        </a:rPr>
                        <a:t>AC</a:t>
                      </a:r>
                      <a:r>
                        <a:rPr lang="ja-JP" altLang="it-IT" sz="1000" u="none" strike="noStrike" dirty="0">
                          <a:effectLst/>
                          <a:latin typeface="+mn-lt"/>
                        </a:rPr>
                        <a:t>ミラン </a:t>
                      </a:r>
                      <a:r>
                        <a:rPr lang="it-IT" altLang="ja-JP" sz="1000" u="none" strike="noStrike" dirty="0">
                          <a:effectLst/>
                          <a:latin typeface="+mn-lt"/>
                        </a:rPr>
                        <a:t>- </a:t>
                      </a:r>
                      <a:r>
                        <a:rPr lang="ja-JP" altLang="it-IT" sz="1000" u="none" strike="noStrike" dirty="0">
                          <a:effectLst/>
                          <a:latin typeface="+mn-lt"/>
                        </a:rPr>
                        <a:t>サンプドリア</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2/20</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t>
                      </a:r>
                      <a:r>
                        <a:rPr lang="ja-JP" altLang="it-IT" sz="1000" u="none" strike="noStrike" dirty="0">
                          <a:effectLst/>
                          <a:latin typeface="+mn-lt"/>
                        </a:rPr>
                        <a:t>サッスオロ</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2/27</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dirty="0">
                          <a:effectLst/>
                          <a:latin typeface="+mn-lt"/>
                        </a:rPr>
                        <a:t>AC</a:t>
                      </a:r>
                      <a:r>
                        <a:rPr lang="ja-JP" altLang="it-IT" sz="1000" u="none" strike="noStrike" dirty="0">
                          <a:effectLst/>
                          <a:latin typeface="+mn-lt"/>
                        </a:rPr>
                        <a:t>ミラン </a:t>
                      </a:r>
                      <a:r>
                        <a:rPr lang="it-IT" altLang="ja-JP" sz="1000" u="none" strike="noStrike" dirty="0">
                          <a:effectLst/>
                          <a:latin typeface="+mn-lt"/>
                        </a:rPr>
                        <a:t>- </a:t>
                      </a:r>
                      <a:r>
                        <a:rPr lang="ja-JP" altLang="it-IT" sz="1000" u="none" strike="noStrike" dirty="0">
                          <a:effectLst/>
                          <a:latin typeface="+mn-lt"/>
                        </a:rPr>
                        <a:t>ウディネーゼ</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3/6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t>
                      </a:r>
                      <a:r>
                        <a:rPr lang="ja-JP" altLang="it-IT" sz="1000" u="none" strike="noStrike" dirty="0">
                          <a:effectLst/>
                          <a:latin typeface="+mn-lt"/>
                        </a:rPr>
                        <a:t>サレルニターナ</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3/13</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it-IT" altLang="ja-JP" sz="1000" u="none" strike="noStrike" dirty="0">
                          <a:effectLst/>
                          <a:latin typeface="+mn-lt"/>
                        </a:rPr>
                        <a:t>AC</a:t>
                      </a:r>
                      <a:r>
                        <a:rPr lang="ja-JP" altLang="it-IT" sz="1000" u="none" strike="noStrike" dirty="0">
                          <a:effectLst/>
                          <a:latin typeface="+mn-lt"/>
                        </a:rPr>
                        <a:t>ミラン </a:t>
                      </a:r>
                      <a:r>
                        <a:rPr lang="it-IT" altLang="ja-JP" sz="1000" u="none" strike="noStrike" dirty="0">
                          <a:effectLst/>
                          <a:latin typeface="+mn-lt"/>
                        </a:rPr>
                        <a:t>- </a:t>
                      </a:r>
                      <a:r>
                        <a:rPr lang="ja-JP" altLang="it-IT" sz="1000" u="none" strike="noStrike" dirty="0">
                          <a:effectLst/>
                          <a:latin typeface="+mn-lt"/>
                        </a:rPr>
                        <a:t>エンポリ</a:t>
                      </a:r>
                      <a:endParaRPr lang="ja-JP" altLang="it-IT" sz="1000" b="0" i="0" u="none" strike="noStrike" dirty="0">
                        <a:solidFill>
                          <a:srgbClr val="000000"/>
                        </a:solidFill>
                        <a:effectLst/>
                        <a:latin typeface="+mn-lt"/>
                      </a:endParaRPr>
                    </a:p>
                  </a:txBody>
                  <a:tcPr marL="6044" marR="6044" marT="6044" marB="0" anchor="ctr">
                    <a:solidFill>
                      <a:schemeClr val="bg1">
                        <a:lumMod val="85000"/>
                      </a:schemeClr>
                    </a:solidFill>
                  </a:tcPr>
                </a:tc>
              </a:tr>
              <a:tr h="172662">
                <a:tc>
                  <a:txBody>
                    <a:bodyPr/>
                    <a:lstStyle/>
                    <a:p>
                      <a:pPr algn="l" fontAlgn="ctr"/>
                      <a:r>
                        <a:rPr lang="it-IT" altLang="ja-JP" sz="1000" u="none" strike="noStrike">
                          <a:effectLst/>
                          <a:latin typeface="+mn-lt"/>
                        </a:rPr>
                        <a:t>3/20</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6044" marR="6044" marT="6044" marB="0" anchor="ctr">
                    <a:solidFill>
                      <a:schemeClr val="bg1">
                        <a:lumMod val="85000"/>
                      </a:schemeClr>
                    </a:solidFill>
                  </a:tcPr>
                </a:tc>
                <a:tc>
                  <a:txBody>
                    <a:bodyPr/>
                    <a:lstStyle/>
                    <a:p>
                      <a:pPr algn="l" fontAlgn="ctr"/>
                      <a:r>
                        <a:rPr lang="ja-JP" altLang="it-IT" sz="1000" u="none" strike="noStrike" dirty="0">
                          <a:effectLst/>
                          <a:latin typeface="+mn-lt"/>
                        </a:rPr>
                        <a:t>インテル </a:t>
                      </a:r>
                      <a:r>
                        <a:rPr lang="it-IT" altLang="ja-JP" sz="1000" u="none" strike="noStrike" dirty="0">
                          <a:effectLst/>
                          <a:latin typeface="+mn-lt"/>
                        </a:rPr>
                        <a:t>- </a:t>
                      </a:r>
                      <a:r>
                        <a:rPr lang="ja-JP" altLang="it-IT" sz="1000" u="none" strike="noStrike" dirty="0">
                          <a:effectLst/>
                          <a:latin typeface="+mn-lt"/>
                        </a:rPr>
                        <a:t>フィオレンティーナ</a:t>
                      </a:r>
                      <a:endParaRPr lang="ja-JP" altLang="it-IT" sz="1000" b="0" i="0" u="none" strike="noStrike" dirty="0">
                        <a:solidFill>
                          <a:srgbClr val="000000"/>
                        </a:solidFill>
                        <a:effectLst/>
                        <a:latin typeface="+mn-lt"/>
                        <a:ea typeface="Yu Mincho" panose="02020400000000000000" pitchFamily="18" charset="-128"/>
                      </a:endParaRPr>
                    </a:p>
                  </a:txBody>
                  <a:tcPr marL="6044" marR="6044" marT="6044" marB="0" anchor="ctr">
                    <a:solidFill>
                      <a:schemeClr val="bg1">
                        <a:lumMod val="85000"/>
                      </a:schemeClr>
                    </a:solidFill>
                  </a:tcPr>
                </a:tc>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1267756914"/>
              </p:ext>
            </p:extLst>
          </p:nvPr>
        </p:nvGraphicFramePr>
        <p:xfrm>
          <a:off x="7530858" y="843549"/>
          <a:ext cx="3536833" cy="2182499"/>
        </p:xfrm>
        <a:graphic>
          <a:graphicData uri="http://schemas.openxmlformats.org/drawingml/2006/table">
            <a:tbl>
              <a:tblPr>
                <a:tableStyleId>{5C22544A-7EE6-4342-B048-85BDC9FD1C3A}</a:tableStyleId>
              </a:tblPr>
              <a:tblGrid>
                <a:gridCol w="810885"/>
                <a:gridCol w="491706"/>
                <a:gridCol w="2234242"/>
              </a:tblGrid>
              <a:tr h="243782">
                <a:tc>
                  <a:txBody>
                    <a:bodyPr/>
                    <a:lstStyle/>
                    <a:p>
                      <a:pPr algn="l" fontAlgn="ctr"/>
                      <a:r>
                        <a:rPr lang="ja-JP" altLang="it-IT" sz="1400" u="sng" strike="noStrike" dirty="0">
                          <a:effectLst/>
                        </a:rPr>
                        <a:t>ベニス</a:t>
                      </a:r>
                      <a:endParaRPr lang="ja-JP" altLang="it-IT" sz="1400" b="1" i="0" u="sng"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2">
                        <a:lumMod val="40000"/>
                        <a:lumOff val="60000"/>
                      </a:schemeClr>
                    </a:solidFill>
                  </a:tcPr>
                </a:tc>
                <a:tc>
                  <a:txBody>
                    <a:bodyPr/>
                    <a:lstStyle/>
                    <a:p>
                      <a:pPr algn="l" fontAlgn="ctr"/>
                      <a:r>
                        <a:rPr lang="it-IT" sz="1100" u="none" strike="noStrike" dirty="0">
                          <a:effectLst/>
                        </a:rPr>
                        <a:t> </a:t>
                      </a:r>
                      <a:endParaRPr lang="it-IT" sz="1100" b="1"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2">
                        <a:lumMod val="40000"/>
                        <a:lumOff val="60000"/>
                      </a:schemeClr>
                    </a:solidFill>
                  </a:tcPr>
                </a:tc>
                <a:tc>
                  <a:txBody>
                    <a:bodyPr/>
                    <a:lstStyle/>
                    <a:p>
                      <a:pPr algn="l" fontAlgn="ctr"/>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dirty="0">
                          <a:effectLst/>
                          <a:latin typeface="+mn-lt"/>
                        </a:rPr>
                        <a:t>11/7</a:t>
                      </a:r>
                      <a:r>
                        <a:rPr lang="ja-JP" altLang="it-IT" sz="1000" u="none" strike="noStrike" dirty="0">
                          <a:effectLst/>
                          <a:latin typeface="+mn-lt"/>
                        </a:rPr>
                        <a:t>（日）</a:t>
                      </a:r>
                      <a:endParaRPr lang="ja-JP" altLang="it-IT" sz="1000" b="0" i="0" u="none" strike="noStrike" dirty="0">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it-IT" sz="1000" u="none" strike="noStrike">
                          <a:effectLst/>
                          <a:latin typeface="+mn-lt"/>
                        </a:rPr>
                        <a:t>12.30</a:t>
                      </a:r>
                      <a:endParaRPr 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a:effectLst/>
                          <a:latin typeface="+mn-lt"/>
                        </a:rPr>
                        <a:t>ヴェネツィア </a:t>
                      </a:r>
                      <a:r>
                        <a:rPr lang="it-IT" altLang="ja-JP" sz="1000" u="none" strike="noStrike">
                          <a:effectLst/>
                          <a:latin typeface="+mn-lt"/>
                        </a:rPr>
                        <a:t>- AS</a:t>
                      </a:r>
                      <a:r>
                        <a:rPr lang="ja-JP" altLang="it-IT" sz="1000" u="none" strike="noStrike">
                          <a:effectLst/>
                          <a:latin typeface="+mn-lt"/>
                        </a:rPr>
                        <a:t>ローマ</a:t>
                      </a:r>
                      <a:endParaRPr lang="ja-JP" altLang="it-IT" sz="1000" b="0" i="0" u="none" strike="noStrike">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dirty="0">
                          <a:effectLst/>
                          <a:latin typeface="+mn-lt"/>
                        </a:rPr>
                        <a:t>11/27</a:t>
                      </a:r>
                      <a:r>
                        <a:rPr lang="ja-JP" altLang="it-IT" sz="1000" u="none" strike="noStrike" dirty="0">
                          <a:effectLst/>
                          <a:latin typeface="+mn-lt"/>
                        </a:rPr>
                        <a:t>（土）</a:t>
                      </a:r>
                      <a:endParaRPr lang="ja-JP" altLang="it-IT" sz="1000" b="0" i="0" u="none" strike="noStrike" dirty="0">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it-IT" sz="1000" u="none" strike="noStrike" dirty="0">
                          <a:effectLst/>
                          <a:latin typeface="+mn-lt"/>
                        </a:rPr>
                        <a:t>20.45</a:t>
                      </a:r>
                      <a:endParaRPr lang="it-IT" sz="1000" b="0" i="0" u="none" strike="noStrike" dirty="0">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dirty="0">
                          <a:effectLst/>
                          <a:latin typeface="+mn-lt"/>
                        </a:rPr>
                        <a:t>ヴェネツィア </a:t>
                      </a:r>
                      <a:r>
                        <a:rPr lang="it-IT" altLang="ja-JP" sz="1000" u="none" strike="noStrike" dirty="0">
                          <a:effectLst/>
                          <a:latin typeface="+mn-lt"/>
                        </a:rPr>
                        <a:t>- </a:t>
                      </a:r>
                      <a:r>
                        <a:rPr lang="ja-JP" altLang="it-IT" sz="1000" u="none" strike="noStrike" dirty="0">
                          <a:effectLst/>
                          <a:latin typeface="+mn-lt"/>
                        </a:rPr>
                        <a:t>インテル</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dirty="0">
                          <a:effectLst/>
                          <a:latin typeface="+mn-lt"/>
                        </a:rPr>
                        <a:t>12/5</a:t>
                      </a:r>
                      <a:r>
                        <a:rPr lang="ja-JP" altLang="it-IT" sz="1000" u="none" strike="noStrike" dirty="0">
                          <a:effectLst/>
                          <a:latin typeface="+mn-lt"/>
                        </a:rPr>
                        <a:t>（日）</a:t>
                      </a:r>
                      <a:endParaRPr lang="ja-JP" altLang="it-IT" sz="1000" b="0" i="0" u="none" strike="noStrike" dirty="0">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it-IT" sz="1000" u="none" strike="noStrike" dirty="0">
                          <a:effectLst/>
                          <a:latin typeface="+mn-lt"/>
                        </a:rPr>
                        <a:t>15.00</a:t>
                      </a:r>
                      <a:endParaRPr lang="it-IT" sz="1000" b="0" i="0" u="none" strike="noStrike" dirty="0">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a:effectLst/>
                          <a:latin typeface="+mn-lt"/>
                        </a:rPr>
                        <a:t>ヴェネツィア </a:t>
                      </a:r>
                      <a:r>
                        <a:rPr lang="it-IT" altLang="ja-JP" sz="1000" u="none" strike="noStrike">
                          <a:effectLst/>
                          <a:latin typeface="+mn-lt"/>
                        </a:rPr>
                        <a:t>- </a:t>
                      </a:r>
                      <a:r>
                        <a:rPr lang="ja-JP" altLang="it-IT" sz="1000" u="none" strike="noStrike">
                          <a:effectLst/>
                          <a:latin typeface="+mn-lt"/>
                        </a:rPr>
                        <a:t>ヴェローナ</a:t>
                      </a:r>
                      <a:endParaRPr lang="ja-JP" altLang="it-IT" sz="1000" b="0" i="0" u="none" strike="noStrike">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a:effectLst/>
                          <a:latin typeface="+mn-lt"/>
                        </a:rPr>
                        <a:t>12/11</a:t>
                      </a:r>
                      <a:r>
                        <a:rPr lang="ja-JP" altLang="it-IT" sz="1000" u="none" strike="noStrike">
                          <a:effectLst/>
                          <a:latin typeface="+mn-lt"/>
                        </a:rPr>
                        <a:t>（土）</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it-IT" sz="1000" u="none" strike="noStrike" dirty="0">
                          <a:effectLst/>
                          <a:latin typeface="+mn-lt"/>
                        </a:rPr>
                        <a:t>18.00</a:t>
                      </a:r>
                      <a:endParaRPr lang="it-IT" sz="1000" b="0" i="0" u="none" strike="noStrike" dirty="0">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dirty="0">
                          <a:effectLst/>
                          <a:latin typeface="+mn-lt"/>
                        </a:rPr>
                        <a:t>ヴェネツィア </a:t>
                      </a:r>
                      <a:r>
                        <a:rPr lang="it-IT" altLang="ja-JP" sz="1000" u="none" strike="noStrike" dirty="0">
                          <a:effectLst/>
                          <a:latin typeface="+mn-lt"/>
                        </a:rPr>
                        <a:t>- </a:t>
                      </a:r>
                      <a:r>
                        <a:rPr lang="ja-JP" altLang="it-IT" sz="1000" u="none" strike="noStrike" dirty="0">
                          <a:effectLst/>
                          <a:latin typeface="+mn-lt"/>
                        </a:rPr>
                        <a:t>ユヴェントス</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a:effectLst/>
                          <a:latin typeface="+mn-lt"/>
                        </a:rPr>
                        <a:t>12/22</a:t>
                      </a:r>
                      <a:r>
                        <a:rPr lang="ja-JP" altLang="it-IT" sz="1000" u="none" strike="noStrike">
                          <a:effectLst/>
                          <a:latin typeface="+mn-lt"/>
                        </a:rPr>
                        <a:t>（水）</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it-IT" sz="1000" u="none" strike="noStrike" dirty="0">
                          <a:effectLst/>
                          <a:latin typeface="+mn-lt"/>
                        </a:rPr>
                        <a:t>18.30</a:t>
                      </a:r>
                      <a:endParaRPr lang="it-IT" sz="1000" b="0" i="0" u="none" strike="noStrike" dirty="0">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dirty="0">
                          <a:effectLst/>
                          <a:latin typeface="+mn-lt"/>
                        </a:rPr>
                        <a:t>ヴェネツィア </a:t>
                      </a:r>
                      <a:r>
                        <a:rPr lang="it-IT" altLang="ja-JP" sz="1000" u="none" strike="noStrike" dirty="0">
                          <a:effectLst/>
                          <a:latin typeface="+mn-lt"/>
                        </a:rPr>
                        <a:t>- </a:t>
                      </a:r>
                      <a:r>
                        <a:rPr lang="ja-JP" altLang="it-IT" sz="1000" u="none" strike="noStrike" dirty="0">
                          <a:effectLst/>
                          <a:latin typeface="+mn-lt"/>
                        </a:rPr>
                        <a:t>ラツィオ</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a:effectLst/>
                          <a:latin typeface="+mn-lt"/>
                        </a:rPr>
                        <a:t>1/9</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dirty="0">
                          <a:effectLst/>
                          <a:latin typeface="+mn-lt"/>
                        </a:rPr>
                        <a:t>未定</a:t>
                      </a:r>
                      <a:endParaRPr lang="ja-JP" altLang="it-IT" sz="1000" b="0" i="0" u="none" strike="noStrike" dirty="0">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dirty="0">
                          <a:effectLst/>
                          <a:latin typeface="+mn-lt"/>
                        </a:rPr>
                        <a:t>ヴェネツィア </a:t>
                      </a:r>
                      <a:r>
                        <a:rPr lang="it-IT" altLang="ja-JP" sz="1000" u="none" strike="noStrike" dirty="0">
                          <a:effectLst/>
                          <a:latin typeface="+mn-lt"/>
                        </a:rPr>
                        <a:t>- AC</a:t>
                      </a:r>
                      <a:r>
                        <a:rPr lang="ja-JP" altLang="it-IT" sz="1000" u="none" strike="noStrike" dirty="0">
                          <a:effectLst/>
                          <a:latin typeface="+mn-lt"/>
                        </a:rPr>
                        <a:t>ミラン</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a:effectLst/>
                          <a:latin typeface="+mn-lt"/>
                        </a:rPr>
                        <a:t>1/16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dirty="0">
                          <a:effectLst/>
                          <a:latin typeface="+mn-lt"/>
                        </a:rPr>
                        <a:t>ヴェネツィア </a:t>
                      </a:r>
                      <a:r>
                        <a:rPr lang="it-IT" altLang="ja-JP" sz="1000" u="none" strike="noStrike" dirty="0">
                          <a:effectLst/>
                          <a:latin typeface="+mn-lt"/>
                        </a:rPr>
                        <a:t>- </a:t>
                      </a:r>
                      <a:r>
                        <a:rPr lang="ja-JP" altLang="it-IT" sz="1000" u="none" strike="noStrike" dirty="0">
                          <a:effectLst/>
                          <a:latin typeface="+mn-lt"/>
                        </a:rPr>
                        <a:t>エンポリ</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a:effectLst/>
                          <a:latin typeface="+mn-lt"/>
                        </a:rPr>
                        <a:t>2/6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dirty="0">
                          <a:effectLst/>
                          <a:latin typeface="+mn-lt"/>
                        </a:rPr>
                        <a:t>ヴェネツィア </a:t>
                      </a:r>
                      <a:r>
                        <a:rPr lang="it-IT" altLang="ja-JP" sz="1000" u="none" strike="noStrike" dirty="0">
                          <a:effectLst/>
                          <a:latin typeface="+mn-lt"/>
                        </a:rPr>
                        <a:t>- </a:t>
                      </a:r>
                      <a:r>
                        <a:rPr lang="ja-JP" altLang="it-IT" sz="1000" u="none" strike="noStrike" dirty="0">
                          <a:effectLst/>
                          <a:latin typeface="+mn-lt"/>
                        </a:rPr>
                        <a:t>ナポリ</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dirty="0">
                          <a:effectLst/>
                          <a:latin typeface="+mn-lt"/>
                        </a:rPr>
                        <a:t>2/20</a:t>
                      </a:r>
                      <a:r>
                        <a:rPr lang="ja-JP" altLang="it-IT" sz="1000" u="none" strike="noStrike" dirty="0">
                          <a:effectLst/>
                          <a:latin typeface="+mn-lt"/>
                        </a:rPr>
                        <a:t>（日）</a:t>
                      </a:r>
                      <a:endParaRPr lang="ja-JP" altLang="it-IT" sz="1000" b="0" i="0" u="none" strike="noStrike" dirty="0">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dirty="0">
                          <a:effectLst/>
                          <a:latin typeface="+mn-lt"/>
                        </a:rPr>
                        <a:t>ヴェネツィア </a:t>
                      </a:r>
                      <a:r>
                        <a:rPr lang="it-IT" altLang="ja-JP" sz="1000" u="none" strike="noStrike" dirty="0">
                          <a:effectLst/>
                          <a:latin typeface="+mn-lt"/>
                        </a:rPr>
                        <a:t>- </a:t>
                      </a:r>
                      <a:r>
                        <a:rPr lang="ja-JP" altLang="it-IT" sz="1000" u="none" strike="noStrike" dirty="0">
                          <a:effectLst/>
                          <a:latin typeface="+mn-lt"/>
                        </a:rPr>
                        <a:t>ジェノア</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a:effectLst/>
                          <a:latin typeface="+mn-lt"/>
                        </a:rPr>
                        <a:t>3/6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dirty="0">
                          <a:effectLst/>
                          <a:latin typeface="+mn-lt"/>
                        </a:rPr>
                        <a:t>ヴェネツィア </a:t>
                      </a:r>
                      <a:r>
                        <a:rPr lang="it-IT" altLang="ja-JP" sz="1000" u="none" strike="noStrike" dirty="0">
                          <a:effectLst/>
                          <a:latin typeface="+mn-lt"/>
                        </a:rPr>
                        <a:t>- </a:t>
                      </a:r>
                      <a:r>
                        <a:rPr lang="ja-JP" altLang="it-IT" sz="1000" u="none" strike="noStrike" dirty="0">
                          <a:effectLst/>
                          <a:latin typeface="+mn-lt"/>
                        </a:rPr>
                        <a:t>サッスオロ</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r h="176247">
                <a:tc>
                  <a:txBody>
                    <a:bodyPr/>
                    <a:lstStyle/>
                    <a:p>
                      <a:pPr algn="l" fontAlgn="ctr"/>
                      <a:r>
                        <a:rPr lang="it-IT" altLang="ja-JP" sz="1000" u="none" strike="noStrike">
                          <a:effectLst/>
                          <a:latin typeface="+mn-lt"/>
                        </a:rPr>
                        <a:t>3/20</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2">
                        <a:lumMod val="40000"/>
                        <a:lumOff val="60000"/>
                      </a:schemeClr>
                    </a:solidFill>
                  </a:tcPr>
                </a:tc>
                <a:tc>
                  <a:txBody>
                    <a:bodyPr/>
                    <a:lstStyle/>
                    <a:p>
                      <a:pPr algn="l" fontAlgn="ctr"/>
                      <a:r>
                        <a:rPr lang="ja-JP" altLang="it-IT" sz="1000" u="none" strike="noStrike" dirty="0">
                          <a:effectLst/>
                          <a:latin typeface="+mn-lt"/>
                        </a:rPr>
                        <a:t>ヴェネツィア </a:t>
                      </a:r>
                      <a:r>
                        <a:rPr lang="it-IT" altLang="ja-JP" sz="1000" u="none" strike="noStrike" dirty="0">
                          <a:effectLst/>
                          <a:latin typeface="+mn-lt"/>
                        </a:rPr>
                        <a:t>- </a:t>
                      </a:r>
                      <a:r>
                        <a:rPr lang="ja-JP" altLang="it-IT" sz="1000" u="none" strike="noStrike" dirty="0">
                          <a:effectLst/>
                          <a:latin typeface="+mn-lt"/>
                        </a:rPr>
                        <a:t>サンプドリア</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2">
                        <a:lumMod val="40000"/>
                        <a:lumOff val="60000"/>
                      </a:schemeClr>
                    </a:solidFill>
                  </a:tcPr>
                </a:tc>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2988747761"/>
              </p:ext>
            </p:extLst>
          </p:nvPr>
        </p:nvGraphicFramePr>
        <p:xfrm>
          <a:off x="7524132" y="3206895"/>
          <a:ext cx="3528206" cy="2119760"/>
        </p:xfrm>
        <a:graphic>
          <a:graphicData uri="http://schemas.openxmlformats.org/drawingml/2006/table">
            <a:tbl>
              <a:tblPr>
                <a:tableStyleId>{5C22544A-7EE6-4342-B048-85BDC9FD1C3A}</a:tableStyleId>
              </a:tblPr>
              <a:tblGrid>
                <a:gridCol w="819512"/>
                <a:gridCol w="457200"/>
                <a:gridCol w="2251494"/>
              </a:tblGrid>
              <a:tr h="208866">
                <a:tc gridSpan="2">
                  <a:txBody>
                    <a:bodyPr/>
                    <a:lstStyle/>
                    <a:p>
                      <a:pPr algn="l" fontAlgn="ctr"/>
                      <a:r>
                        <a:rPr lang="ja-JP" altLang="it-IT" sz="1400" u="sng" strike="noStrike" dirty="0">
                          <a:effectLst/>
                        </a:rPr>
                        <a:t>フィレンツェ</a:t>
                      </a:r>
                      <a:endParaRPr lang="ja-JP" altLang="it-IT" sz="1400" b="1" i="0" u="sng"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4">
                        <a:lumMod val="40000"/>
                        <a:lumOff val="60000"/>
                      </a:schemeClr>
                    </a:solidFill>
                  </a:tcPr>
                </a:tc>
                <a:tc hMerge="1">
                  <a:txBody>
                    <a:bodyPr/>
                    <a:lstStyle/>
                    <a:p>
                      <a:endParaRPr lang="it-IT"/>
                    </a:p>
                  </a:txBody>
                  <a:tcPr/>
                </a:tc>
                <a:tc>
                  <a:txBody>
                    <a:bodyPr/>
                    <a:lstStyle/>
                    <a:p>
                      <a:pPr algn="l" fontAlgn="ctr"/>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7620" marR="7620" marT="7620" marB="0" anchor="ctr">
                    <a:solidFill>
                      <a:schemeClr val="accent4">
                        <a:lumMod val="40000"/>
                        <a:lumOff val="60000"/>
                      </a:schemeClr>
                    </a:solidFill>
                  </a:tcPr>
                </a:tc>
              </a:tr>
              <a:tr h="189878">
                <a:tc>
                  <a:txBody>
                    <a:bodyPr/>
                    <a:lstStyle/>
                    <a:p>
                      <a:pPr algn="l" fontAlgn="ctr"/>
                      <a:r>
                        <a:rPr lang="it-IT" altLang="ja-JP" sz="1000" u="none" strike="noStrike" dirty="0">
                          <a:effectLst/>
                          <a:latin typeface="+mn-lt"/>
                        </a:rPr>
                        <a:t>11/20</a:t>
                      </a:r>
                      <a:r>
                        <a:rPr lang="ja-JP" altLang="it-IT" sz="1000" u="none" strike="noStrike" dirty="0">
                          <a:effectLst/>
                          <a:latin typeface="+mn-lt"/>
                        </a:rPr>
                        <a:t>（土）</a:t>
                      </a:r>
                      <a:endParaRPr lang="ja-JP" altLang="it-IT" sz="1000" b="0" i="0" u="none" strike="noStrike" dirty="0">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it-IT" sz="1000" u="none" strike="noStrike">
                          <a:effectLst/>
                          <a:latin typeface="+mn-lt"/>
                        </a:rPr>
                        <a:t>21.45</a:t>
                      </a:r>
                      <a:endParaRPr 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dirty="0">
                          <a:effectLst/>
                          <a:latin typeface="+mn-lt"/>
                        </a:rPr>
                        <a:t>フィオレンティーナ </a:t>
                      </a:r>
                      <a:r>
                        <a:rPr lang="it-IT" altLang="ja-JP" sz="1000" u="none" strike="noStrike" dirty="0">
                          <a:effectLst/>
                          <a:latin typeface="+mn-lt"/>
                        </a:rPr>
                        <a:t>- AC</a:t>
                      </a:r>
                      <a:r>
                        <a:rPr lang="ja-JP" altLang="it-IT" sz="1000" u="none" strike="noStrike" dirty="0">
                          <a:effectLst/>
                          <a:latin typeface="+mn-lt"/>
                        </a:rPr>
                        <a:t>ミラン</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4">
                        <a:lumMod val="40000"/>
                        <a:lumOff val="60000"/>
                      </a:schemeClr>
                    </a:solidFill>
                  </a:tcPr>
                </a:tc>
              </a:tr>
              <a:tr h="189878">
                <a:tc>
                  <a:txBody>
                    <a:bodyPr/>
                    <a:lstStyle/>
                    <a:p>
                      <a:pPr algn="l" fontAlgn="ctr"/>
                      <a:r>
                        <a:rPr lang="it-IT" altLang="ja-JP" sz="1000" u="none" strike="noStrike" dirty="0">
                          <a:effectLst/>
                          <a:latin typeface="+mn-lt"/>
                        </a:rPr>
                        <a:t>11/30</a:t>
                      </a:r>
                      <a:r>
                        <a:rPr lang="ja-JP" altLang="it-IT" sz="1000" u="none" strike="noStrike" dirty="0">
                          <a:effectLst/>
                          <a:latin typeface="+mn-lt"/>
                        </a:rPr>
                        <a:t>（火）</a:t>
                      </a:r>
                      <a:endParaRPr lang="ja-JP" altLang="it-IT" sz="1000" b="0" i="0" u="none" strike="noStrike" dirty="0">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it-IT" sz="1000" u="none" strike="noStrike" dirty="0">
                          <a:effectLst/>
                          <a:latin typeface="+mn-lt"/>
                        </a:rPr>
                        <a:t>18.30</a:t>
                      </a:r>
                      <a:endParaRPr lang="it-IT" sz="1000" b="0" i="0" u="none" strike="noStrike" dirty="0">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dirty="0">
                          <a:effectLst/>
                          <a:latin typeface="+mn-lt"/>
                        </a:rPr>
                        <a:t>フィオレンティーナ </a:t>
                      </a:r>
                      <a:r>
                        <a:rPr lang="it-IT" altLang="ja-JP" sz="1000" u="none" strike="noStrike" dirty="0">
                          <a:effectLst/>
                          <a:latin typeface="+mn-lt"/>
                        </a:rPr>
                        <a:t>- </a:t>
                      </a:r>
                      <a:r>
                        <a:rPr lang="ja-JP" altLang="it-IT" sz="1000" u="none" strike="noStrike" dirty="0">
                          <a:effectLst/>
                          <a:latin typeface="+mn-lt"/>
                        </a:rPr>
                        <a:t>サンプドリア</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4">
                        <a:lumMod val="40000"/>
                        <a:lumOff val="60000"/>
                      </a:schemeClr>
                    </a:solidFill>
                  </a:tcPr>
                </a:tc>
              </a:tr>
              <a:tr h="189878">
                <a:tc>
                  <a:txBody>
                    <a:bodyPr/>
                    <a:lstStyle/>
                    <a:p>
                      <a:pPr algn="l" fontAlgn="ctr"/>
                      <a:r>
                        <a:rPr lang="it-IT" altLang="ja-JP" sz="1000" u="none" strike="noStrike" dirty="0">
                          <a:effectLst/>
                          <a:latin typeface="+mn-lt"/>
                        </a:rPr>
                        <a:t>12/11</a:t>
                      </a:r>
                      <a:r>
                        <a:rPr lang="ja-JP" altLang="it-IT" sz="1000" u="none" strike="noStrike" dirty="0">
                          <a:effectLst/>
                          <a:latin typeface="+mn-lt"/>
                        </a:rPr>
                        <a:t>（土）</a:t>
                      </a:r>
                      <a:endParaRPr lang="ja-JP" altLang="it-IT" sz="1000" b="0" i="0" u="none" strike="noStrike" dirty="0">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it-IT" sz="1000" u="none" strike="noStrike" dirty="0">
                          <a:effectLst/>
                          <a:latin typeface="+mn-lt"/>
                        </a:rPr>
                        <a:t>15.00</a:t>
                      </a:r>
                      <a:endParaRPr lang="it-IT" sz="1000" b="0" i="0" u="none" strike="noStrike" dirty="0">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dirty="0">
                          <a:effectLst/>
                          <a:latin typeface="+mn-lt"/>
                        </a:rPr>
                        <a:t>フィオレンティーナ </a:t>
                      </a:r>
                      <a:r>
                        <a:rPr lang="it-IT" altLang="ja-JP" sz="1000" u="none" strike="noStrike" dirty="0">
                          <a:effectLst/>
                          <a:latin typeface="+mn-lt"/>
                        </a:rPr>
                        <a:t>- </a:t>
                      </a:r>
                      <a:r>
                        <a:rPr lang="ja-JP" altLang="it-IT" sz="1000" u="none" strike="noStrike" dirty="0">
                          <a:effectLst/>
                          <a:latin typeface="+mn-lt"/>
                        </a:rPr>
                        <a:t>サレルニターナ</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4">
                        <a:lumMod val="40000"/>
                        <a:lumOff val="60000"/>
                      </a:schemeClr>
                    </a:solidFill>
                  </a:tcPr>
                </a:tc>
              </a:tr>
              <a:tr h="189878">
                <a:tc>
                  <a:txBody>
                    <a:bodyPr/>
                    <a:lstStyle/>
                    <a:p>
                      <a:pPr algn="l" fontAlgn="ctr"/>
                      <a:r>
                        <a:rPr lang="it-IT" altLang="ja-JP" sz="1000" u="none" strike="noStrike">
                          <a:effectLst/>
                          <a:latin typeface="+mn-lt"/>
                        </a:rPr>
                        <a:t>12/19</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it-IT" sz="1000" u="none" strike="noStrike" dirty="0">
                          <a:effectLst/>
                          <a:latin typeface="+mn-lt"/>
                        </a:rPr>
                        <a:t>12.30</a:t>
                      </a:r>
                      <a:endParaRPr lang="it-IT" sz="1000" b="0" i="0" u="none" strike="noStrike" dirty="0">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dirty="0">
                          <a:effectLst/>
                          <a:latin typeface="+mn-lt"/>
                        </a:rPr>
                        <a:t>フィオレンティーナ </a:t>
                      </a:r>
                      <a:r>
                        <a:rPr lang="it-IT" altLang="ja-JP" sz="1000" u="none" strike="noStrike" dirty="0">
                          <a:effectLst/>
                          <a:latin typeface="+mn-lt"/>
                        </a:rPr>
                        <a:t>- </a:t>
                      </a:r>
                      <a:r>
                        <a:rPr lang="ja-JP" altLang="it-IT" sz="1000" u="none" strike="noStrike" dirty="0">
                          <a:effectLst/>
                          <a:latin typeface="+mn-lt"/>
                        </a:rPr>
                        <a:t>サッスオロ</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4">
                        <a:lumMod val="40000"/>
                        <a:lumOff val="60000"/>
                      </a:schemeClr>
                    </a:solidFill>
                  </a:tcPr>
                </a:tc>
              </a:tr>
              <a:tr h="189878">
                <a:tc>
                  <a:txBody>
                    <a:bodyPr/>
                    <a:lstStyle/>
                    <a:p>
                      <a:pPr algn="l" fontAlgn="ctr"/>
                      <a:r>
                        <a:rPr lang="it-IT" altLang="ja-JP" sz="1000" u="none" strike="noStrike">
                          <a:effectLst/>
                          <a:latin typeface="+mn-lt"/>
                        </a:rPr>
                        <a:t>1/6</a:t>
                      </a:r>
                      <a:r>
                        <a:rPr lang="ja-JP" altLang="it-IT" sz="1000" u="none" strike="noStrike">
                          <a:effectLst/>
                          <a:latin typeface="+mn-lt"/>
                        </a:rPr>
                        <a:t>（木）</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dirty="0">
                          <a:effectLst/>
                          <a:latin typeface="+mn-lt"/>
                        </a:rPr>
                        <a:t>フィオレンティーナ </a:t>
                      </a:r>
                      <a:r>
                        <a:rPr lang="it-IT" altLang="ja-JP" sz="1000" u="none" strike="noStrike" dirty="0">
                          <a:effectLst/>
                          <a:latin typeface="+mn-lt"/>
                        </a:rPr>
                        <a:t>- </a:t>
                      </a:r>
                      <a:r>
                        <a:rPr lang="ja-JP" altLang="it-IT" sz="1000" u="none" strike="noStrike" dirty="0">
                          <a:effectLst/>
                          <a:latin typeface="+mn-lt"/>
                        </a:rPr>
                        <a:t>ウディネーゼ</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4">
                        <a:lumMod val="40000"/>
                        <a:lumOff val="60000"/>
                      </a:schemeClr>
                    </a:solidFill>
                  </a:tcPr>
                </a:tc>
              </a:tr>
              <a:tr h="189878">
                <a:tc>
                  <a:txBody>
                    <a:bodyPr/>
                    <a:lstStyle/>
                    <a:p>
                      <a:pPr algn="l" fontAlgn="ctr"/>
                      <a:r>
                        <a:rPr lang="it-IT" altLang="ja-JP" sz="1000" u="none" strike="noStrike">
                          <a:effectLst/>
                          <a:latin typeface="+mn-lt"/>
                        </a:rPr>
                        <a:t>1/16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dirty="0">
                          <a:effectLst/>
                          <a:latin typeface="+mn-lt"/>
                        </a:rPr>
                        <a:t>フィオレンティーナ </a:t>
                      </a:r>
                      <a:r>
                        <a:rPr lang="it-IT" altLang="ja-JP" sz="1000" u="none" strike="noStrike" dirty="0">
                          <a:effectLst/>
                          <a:latin typeface="+mn-lt"/>
                        </a:rPr>
                        <a:t>- </a:t>
                      </a:r>
                      <a:r>
                        <a:rPr lang="ja-JP" altLang="it-IT" sz="1000" u="none" strike="noStrike" dirty="0">
                          <a:effectLst/>
                          <a:latin typeface="+mn-lt"/>
                        </a:rPr>
                        <a:t>ジェノア</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4">
                        <a:lumMod val="40000"/>
                        <a:lumOff val="60000"/>
                      </a:schemeClr>
                    </a:solidFill>
                  </a:tcPr>
                </a:tc>
              </a:tr>
              <a:tr h="189878">
                <a:tc>
                  <a:txBody>
                    <a:bodyPr/>
                    <a:lstStyle/>
                    <a:p>
                      <a:pPr algn="l" fontAlgn="ctr"/>
                      <a:r>
                        <a:rPr lang="it-IT" altLang="ja-JP" sz="1000" u="none" strike="noStrike">
                          <a:effectLst/>
                          <a:latin typeface="+mn-lt"/>
                        </a:rPr>
                        <a:t>2/6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dirty="0">
                          <a:effectLst/>
                          <a:latin typeface="+mn-lt"/>
                        </a:rPr>
                        <a:t>フィオレンティーナ </a:t>
                      </a:r>
                      <a:r>
                        <a:rPr lang="it-IT" altLang="ja-JP" sz="1000" u="none" strike="noStrike" dirty="0">
                          <a:effectLst/>
                          <a:latin typeface="+mn-lt"/>
                        </a:rPr>
                        <a:t>- </a:t>
                      </a:r>
                      <a:r>
                        <a:rPr lang="ja-JP" altLang="it-IT" sz="1000" u="none" strike="noStrike" dirty="0">
                          <a:effectLst/>
                          <a:latin typeface="+mn-lt"/>
                        </a:rPr>
                        <a:t>ラツィオ</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4">
                        <a:lumMod val="40000"/>
                        <a:lumOff val="60000"/>
                      </a:schemeClr>
                    </a:solidFill>
                  </a:tcPr>
                </a:tc>
              </a:tr>
              <a:tr h="189878">
                <a:tc>
                  <a:txBody>
                    <a:bodyPr/>
                    <a:lstStyle/>
                    <a:p>
                      <a:pPr algn="l" fontAlgn="ctr"/>
                      <a:r>
                        <a:rPr lang="it-IT" altLang="ja-JP" sz="1000" u="none" strike="noStrike">
                          <a:effectLst/>
                          <a:latin typeface="+mn-lt"/>
                        </a:rPr>
                        <a:t>2/20</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dirty="0">
                          <a:effectLst/>
                          <a:latin typeface="+mn-lt"/>
                        </a:rPr>
                        <a:t>フィオレンティーナ </a:t>
                      </a:r>
                      <a:r>
                        <a:rPr lang="it-IT" altLang="ja-JP" sz="1000" u="none" strike="noStrike" dirty="0">
                          <a:effectLst/>
                          <a:latin typeface="+mn-lt"/>
                        </a:rPr>
                        <a:t>- </a:t>
                      </a:r>
                      <a:r>
                        <a:rPr lang="ja-JP" altLang="it-IT" sz="1000" u="none" strike="noStrike" dirty="0">
                          <a:effectLst/>
                          <a:latin typeface="+mn-lt"/>
                        </a:rPr>
                        <a:t>アタランタ</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4">
                        <a:lumMod val="40000"/>
                        <a:lumOff val="60000"/>
                      </a:schemeClr>
                    </a:solidFill>
                  </a:tcPr>
                </a:tc>
              </a:tr>
              <a:tr h="189878">
                <a:tc>
                  <a:txBody>
                    <a:bodyPr/>
                    <a:lstStyle/>
                    <a:p>
                      <a:pPr algn="l" fontAlgn="ctr"/>
                      <a:r>
                        <a:rPr lang="it-IT" altLang="ja-JP" sz="1000" u="none" strike="noStrike">
                          <a:effectLst/>
                          <a:latin typeface="+mn-lt"/>
                        </a:rPr>
                        <a:t>3/6</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dirty="0">
                          <a:effectLst/>
                          <a:latin typeface="+mn-lt"/>
                        </a:rPr>
                        <a:t>フィオレンティーナ </a:t>
                      </a:r>
                      <a:r>
                        <a:rPr lang="it-IT" altLang="ja-JP" sz="1000" u="none" strike="noStrike" dirty="0">
                          <a:effectLst/>
                          <a:latin typeface="+mn-lt"/>
                        </a:rPr>
                        <a:t>- </a:t>
                      </a:r>
                      <a:r>
                        <a:rPr lang="ja-JP" altLang="it-IT" sz="1000" u="none" strike="noStrike" dirty="0">
                          <a:effectLst/>
                          <a:latin typeface="+mn-lt"/>
                        </a:rPr>
                        <a:t>ヴェローナ</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4">
                        <a:lumMod val="40000"/>
                        <a:lumOff val="60000"/>
                      </a:schemeClr>
                    </a:solidFill>
                  </a:tcPr>
                </a:tc>
              </a:tr>
              <a:tr h="189878">
                <a:tc>
                  <a:txBody>
                    <a:bodyPr/>
                    <a:lstStyle/>
                    <a:p>
                      <a:pPr algn="l" fontAlgn="ctr"/>
                      <a:r>
                        <a:rPr lang="it-IT" altLang="ja-JP" sz="1000" u="none" strike="noStrike">
                          <a:effectLst/>
                          <a:latin typeface="+mn-lt"/>
                        </a:rPr>
                        <a:t>3/13</a:t>
                      </a:r>
                      <a:r>
                        <a:rPr lang="ja-JP" altLang="it-IT" sz="1000" u="none" strike="noStrike">
                          <a:effectLst/>
                          <a:latin typeface="+mn-lt"/>
                        </a:rPr>
                        <a:t>（日）</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a:effectLst/>
                          <a:latin typeface="+mn-lt"/>
                        </a:rPr>
                        <a:t>未定</a:t>
                      </a:r>
                      <a:endParaRPr lang="ja-JP" altLang="it-IT" sz="1000" b="0" i="0" u="none" strike="noStrike">
                        <a:solidFill>
                          <a:srgbClr val="000000"/>
                        </a:solidFill>
                        <a:effectLst/>
                        <a:latin typeface="+mn-lt"/>
                      </a:endParaRPr>
                    </a:p>
                  </a:txBody>
                  <a:tcPr marL="7620" marR="7620" marT="7620" marB="0" anchor="ctr">
                    <a:solidFill>
                      <a:schemeClr val="accent4">
                        <a:lumMod val="40000"/>
                        <a:lumOff val="60000"/>
                      </a:schemeClr>
                    </a:solidFill>
                  </a:tcPr>
                </a:tc>
                <a:tc>
                  <a:txBody>
                    <a:bodyPr/>
                    <a:lstStyle/>
                    <a:p>
                      <a:pPr algn="l" fontAlgn="ctr"/>
                      <a:r>
                        <a:rPr lang="ja-JP" altLang="it-IT" sz="1000" u="none" strike="noStrike" dirty="0">
                          <a:effectLst/>
                          <a:latin typeface="+mn-lt"/>
                        </a:rPr>
                        <a:t>フィオレンティーナ </a:t>
                      </a:r>
                      <a:r>
                        <a:rPr lang="it-IT" altLang="ja-JP" sz="1000" u="none" strike="noStrike" dirty="0">
                          <a:effectLst/>
                          <a:latin typeface="+mn-lt"/>
                        </a:rPr>
                        <a:t>- </a:t>
                      </a:r>
                      <a:r>
                        <a:rPr lang="ja-JP" altLang="it-IT" sz="1000" u="none" strike="noStrike" dirty="0">
                          <a:effectLst/>
                          <a:latin typeface="+mn-lt"/>
                        </a:rPr>
                        <a:t>ボローニャ</a:t>
                      </a:r>
                      <a:endParaRPr lang="ja-JP" altLang="it-IT" sz="1000" b="0" i="0" u="none" strike="noStrike" dirty="0">
                        <a:solidFill>
                          <a:srgbClr val="000000"/>
                        </a:solidFill>
                        <a:effectLst/>
                        <a:latin typeface="+mn-lt"/>
                        <a:ea typeface="Yu Mincho" panose="02020400000000000000" pitchFamily="18" charset="-128"/>
                      </a:endParaRPr>
                    </a:p>
                  </a:txBody>
                  <a:tcPr marL="7620" marR="7620" marT="7620" marB="0" anchor="ctr">
                    <a:solidFill>
                      <a:schemeClr val="accent4">
                        <a:lumMod val="40000"/>
                        <a:lumOff val="60000"/>
                      </a:schemeClr>
                    </a:solidFill>
                  </a:tcPr>
                </a:tc>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3441293475"/>
              </p:ext>
            </p:extLst>
          </p:nvPr>
        </p:nvGraphicFramePr>
        <p:xfrm>
          <a:off x="838198" y="4697133"/>
          <a:ext cx="3069567" cy="1981200"/>
        </p:xfrm>
        <a:graphic>
          <a:graphicData uri="http://schemas.openxmlformats.org/drawingml/2006/table">
            <a:tbl>
              <a:tblPr>
                <a:tableStyleId>{5C22544A-7EE6-4342-B048-85BDC9FD1C3A}</a:tableStyleId>
              </a:tblPr>
              <a:tblGrid>
                <a:gridCol w="855947"/>
                <a:gridCol w="538930"/>
                <a:gridCol w="1674690"/>
              </a:tblGrid>
              <a:tr h="174483">
                <a:tc>
                  <a:txBody>
                    <a:bodyPr/>
                    <a:lstStyle/>
                    <a:p>
                      <a:pPr algn="l" fontAlgn="ctr"/>
                      <a:r>
                        <a:rPr lang="ja-JP" altLang="it-IT" sz="1400" u="sng" strike="noStrike" dirty="0">
                          <a:effectLst/>
                        </a:rPr>
                        <a:t>ナポリ</a:t>
                      </a:r>
                      <a:endParaRPr lang="ja-JP" altLang="it-IT" sz="1400" b="1" i="0" u="sng"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c>
                  <a:txBody>
                    <a:bodyPr/>
                    <a:lstStyle/>
                    <a:p>
                      <a:pPr algn="l" fontAlgn="ctr"/>
                      <a:r>
                        <a:rPr lang="it-IT" sz="1100" u="none" strike="noStrike">
                          <a:effectLst/>
                        </a:rPr>
                        <a:t> </a:t>
                      </a:r>
                      <a:endParaRPr lang="it-IT" sz="1100" b="1" i="0" u="none" strike="noStrike">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c>
                  <a:txBody>
                    <a:bodyPr/>
                    <a:lstStyle/>
                    <a:p>
                      <a:pPr algn="l" fontAlgn="ctr"/>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dirty="0">
                          <a:effectLst/>
                        </a:rPr>
                        <a:t>11/7</a:t>
                      </a:r>
                      <a:r>
                        <a:rPr lang="ja-JP" altLang="it-IT" sz="1000" u="none" strike="noStrike" dirty="0">
                          <a:effectLst/>
                        </a:rPr>
                        <a:t>（日）</a:t>
                      </a:r>
                      <a:endParaRPr lang="ja-JP" alt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it-IT" sz="1000" u="none" strike="noStrike">
                          <a:effectLst/>
                        </a:rPr>
                        <a:t>18.00</a:t>
                      </a:r>
                      <a:endParaRPr lang="it-IT" sz="10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a:effectLst/>
                        </a:rPr>
                        <a:t>ナポリ </a:t>
                      </a:r>
                      <a:r>
                        <a:rPr lang="it-IT" altLang="ja-JP" sz="1000" u="none" strike="noStrike">
                          <a:effectLst/>
                        </a:rPr>
                        <a:t>- </a:t>
                      </a:r>
                      <a:r>
                        <a:rPr lang="ja-JP" altLang="it-IT" sz="1000" u="none" strike="noStrike">
                          <a:effectLst/>
                        </a:rPr>
                        <a:t>ヴェローナ</a:t>
                      </a:r>
                      <a:endParaRPr lang="ja-JP" altLang="it-IT" sz="1000" b="0" i="0" u="none" strike="noStrike">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dirty="0">
                          <a:effectLst/>
                        </a:rPr>
                        <a:t>11/28</a:t>
                      </a:r>
                      <a:r>
                        <a:rPr lang="ja-JP" altLang="it-IT" sz="1000" u="none" strike="noStrike" dirty="0">
                          <a:effectLst/>
                        </a:rPr>
                        <a:t>（日）</a:t>
                      </a:r>
                      <a:endParaRPr lang="ja-JP" alt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it-IT" sz="1000" u="none" strike="noStrike" dirty="0">
                          <a:effectLst/>
                        </a:rPr>
                        <a:t>20.45</a:t>
                      </a:r>
                      <a:endParaRPr 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ナポリ </a:t>
                      </a:r>
                      <a:r>
                        <a:rPr lang="it-IT" altLang="ja-JP" sz="1000" u="none" strike="noStrike" dirty="0">
                          <a:effectLst/>
                        </a:rPr>
                        <a:t>- </a:t>
                      </a:r>
                      <a:r>
                        <a:rPr lang="ja-JP" altLang="it-IT" sz="1000" u="none" strike="noStrike" dirty="0">
                          <a:effectLst/>
                        </a:rPr>
                        <a:t>ラツィオ</a:t>
                      </a:r>
                      <a:endParaRPr lang="ja-JP" altLang="it-IT" sz="1000" b="0"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dirty="0">
                          <a:effectLst/>
                        </a:rPr>
                        <a:t>12/4</a:t>
                      </a:r>
                      <a:r>
                        <a:rPr lang="ja-JP" altLang="it-IT" sz="1000" u="none" strike="noStrike" dirty="0">
                          <a:effectLst/>
                        </a:rPr>
                        <a:t>（土）</a:t>
                      </a:r>
                      <a:endParaRPr lang="ja-JP" alt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it-IT" sz="1000" u="none" strike="noStrike" dirty="0">
                          <a:effectLst/>
                        </a:rPr>
                        <a:t>20.45</a:t>
                      </a:r>
                      <a:endParaRPr 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ナポリ </a:t>
                      </a:r>
                      <a:r>
                        <a:rPr lang="it-IT" altLang="ja-JP" sz="1000" u="none" strike="noStrike" dirty="0">
                          <a:effectLst/>
                        </a:rPr>
                        <a:t>- </a:t>
                      </a:r>
                      <a:r>
                        <a:rPr lang="ja-JP" altLang="it-IT" sz="1000" u="none" strike="noStrike" dirty="0">
                          <a:effectLst/>
                        </a:rPr>
                        <a:t>アタランタ</a:t>
                      </a:r>
                      <a:endParaRPr lang="ja-JP" altLang="it-IT" sz="1000" b="0"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a:effectLst/>
                        </a:rPr>
                        <a:t>12/9</a:t>
                      </a:r>
                      <a:r>
                        <a:rPr lang="ja-JP" altLang="it-IT" sz="1000" u="none" strike="noStrike">
                          <a:effectLst/>
                        </a:rPr>
                        <a:t>（木）</a:t>
                      </a:r>
                      <a:endParaRPr lang="ja-JP" altLang="it-IT" sz="10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it-IT" sz="1000" u="none" strike="noStrike" dirty="0">
                          <a:effectLst/>
                        </a:rPr>
                        <a:t>18.45</a:t>
                      </a:r>
                      <a:endParaRPr 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ナポリ </a:t>
                      </a:r>
                      <a:r>
                        <a:rPr lang="it-IT" altLang="ja-JP" sz="1000" u="none" strike="noStrike" dirty="0">
                          <a:effectLst/>
                        </a:rPr>
                        <a:t>- </a:t>
                      </a:r>
                      <a:r>
                        <a:rPr lang="ja-JP" altLang="it-IT" sz="1000" u="none" strike="noStrike" dirty="0">
                          <a:effectLst/>
                        </a:rPr>
                        <a:t>レスター・シティ</a:t>
                      </a:r>
                      <a:endParaRPr lang="ja-JP" altLang="it-IT" sz="1000" b="0"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a:effectLst/>
                        </a:rPr>
                        <a:t>12/12</a:t>
                      </a:r>
                      <a:r>
                        <a:rPr lang="ja-JP" altLang="it-IT" sz="1000" u="none" strike="noStrike">
                          <a:effectLst/>
                        </a:rPr>
                        <a:t>（日）</a:t>
                      </a:r>
                      <a:endParaRPr lang="ja-JP" altLang="it-IT" sz="10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it-IT" sz="1000" u="none" strike="noStrike" dirty="0">
                          <a:effectLst/>
                        </a:rPr>
                        <a:t>18.00</a:t>
                      </a:r>
                      <a:endParaRPr 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ナポリ </a:t>
                      </a:r>
                      <a:r>
                        <a:rPr lang="it-IT" altLang="ja-JP" sz="1000" u="none" strike="noStrike" dirty="0">
                          <a:effectLst/>
                        </a:rPr>
                        <a:t>- </a:t>
                      </a:r>
                      <a:r>
                        <a:rPr lang="ja-JP" altLang="it-IT" sz="1000" u="none" strike="noStrike" dirty="0">
                          <a:effectLst/>
                        </a:rPr>
                        <a:t>エンポリ</a:t>
                      </a:r>
                      <a:endParaRPr lang="ja-JP" altLang="it-IT" sz="1000" b="0"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a:effectLst/>
                        </a:rPr>
                        <a:t>12/22</a:t>
                      </a:r>
                      <a:r>
                        <a:rPr lang="ja-JP" altLang="it-IT" sz="1000" u="none" strike="noStrike">
                          <a:effectLst/>
                        </a:rPr>
                        <a:t>（水）</a:t>
                      </a:r>
                      <a:endParaRPr lang="ja-JP" altLang="it-IT" sz="10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it-IT" sz="1000" u="none" strike="noStrike" dirty="0">
                          <a:effectLst/>
                        </a:rPr>
                        <a:t>20.45</a:t>
                      </a:r>
                      <a:endParaRPr 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ナポリ </a:t>
                      </a:r>
                      <a:r>
                        <a:rPr lang="it-IT" altLang="ja-JP" sz="1000" u="none" strike="noStrike" dirty="0">
                          <a:effectLst/>
                        </a:rPr>
                        <a:t>- </a:t>
                      </a:r>
                      <a:r>
                        <a:rPr lang="ja-JP" altLang="it-IT" sz="1000" u="none" strike="noStrike" dirty="0">
                          <a:effectLst/>
                        </a:rPr>
                        <a:t>スペツィア</a:t>
                      </a:r>
                      <a:endParaRPr lang="ja-JP" altLang="it-IT" sz="1000" b="0"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a:effectLst/>
                        </a:rPr>
                        <a:t>1/9</a:t>
                      </a:r>
                      <a:r>
                        <a:rPr lang="ja-JP" altLang="it-IT" sz="1000" u="none" strike="noStrike">
                          <a:effectLst/>
                        </a:rPr>
                        <a:t>（日）</a:t>
                      </a:r>
                      <a:endParaRPr lang="ja-JP" altLang="it-IT" sz="10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未定</a:t>
                      </a:r>
                      <a:endParaRPr lang="ja-JP" alt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ナポリ </a:t>
                      </a:r>
                      <a:r>
                        <a:rPr lang="it-IT" altLang="ja-JP" sz="1000" u="none" strike="noStrike" dirty="0">
                          <a:effectLst/>
                        </a:rPr>
                        <a:t>- </a:t>
                      </a:r>
                      <a:r>
                        <a:rPr lang="ja-JP" altLang="it-IT" sz="1000" u="none" strike="noStrike" dirty="0">
                          <a:effectLst/>
                        </a:rPr>
                        <a:t>サンプドリア</a:t>
                      </a:r>
                      <a:endParaRPr lang="ja-JP" altLang="it-IT" sz="1000" b="0"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a:effectLst/>
                        </a:rPr>
                        <a:t>1/23</a:t>
                      </a:r>
                      <a:r>
                        <a:rPr lang="ja-JP" altLang="it-IT" sz="1000" u="none" strike="noStrike">
                          <a:effectLst/>
                        </a:rPr>
                        <a:t>（日）</a:t>
                      </a:r>
                      <a:endParaRPr lang="ja-JP" altLang="it-IT" sz="10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未定</a:t>
                      </a:r>
                      <a:endParaRPr lang="ja-JP" alt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ナポリ </a:t>
                      </a:r>
                      <a:r>
                        <a:rPr lang="it-IT" altLang="ja-JP" sz="1000" u="none" strike="noStrike" dirty="0">
                          <a:effectLst/>
                        </a:rPr>
                        <a:t>- </a:t>
                      </a:r>
                      <a:r>
                        <a:rPr lang="ja-JP" altLang="it-IT" sz="1000" u="none" strike="noStrike" dirty="0">
                          <a:effectLst/>
                        </a:rPr>
                        <a:t>サレルニターナ</a:t>
                      </a:r>
                      <a:endParaRPr lang="ja-JP" altLang="it-IT" sz="1000" b="0"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a:effectLst/>
                        </a:rPr>
                        <a:t>2/13</a:t>
                      </a:r>
                      <a:r>
                        <a:rPr lang="ja-JP" altLang="it-IT" sz="1000" u="none" strike="noStrike">
                          <a:effectLst/>
                        </a:rPr>
                        <a:t>（日）</a:t>
                      </a:r>
                      <a:endParaRPr lang="ja-JP" altLang="it-IT" sz="10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未定</a:t>
                      </a:r>
                      <a:endParaRPr lang="ja-JP" alt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ナポリ </a:t>
                      </a:r>
                      <a:r>
                        <a:rPr lang="it-IT" altLang="ja-JP" sz="1000" u="none" strike="noStrike" dirty="0">
                          <a:effectLst/>
                        </a:rPr>
                        <a:t>- </a:t>
                      </a:r>
                      <a:r>
                        <a:rPr lang="ja-JP" altLang="it-IT" sz="1000" u="none" strike="noStrike" dirty="0">
                          <a:effectLst/>
                        </a:rPr>
                        <a:t>インテル</a:t>
                      </a:r>
                      <a:endParaRPr lang="ja-JP" altLang="it-IT" sz="1000" b="0"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a:effectLst/>
                        </a:rPr>
                        <a:t>3/6</a:t>
                      </a:r>
                      <a:r>
                        <a:rPr lang="ja-JP" altLang="it-IT" sz="1000" u="none" strike="noStrike">
                          <a:effectLst/>
                        </a:rPr>
                        <a:t>（日）</a:t>
                      </a:r>
                      <a:endParaRPr lang="ja-JP" altLang="it-IT" sz="10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未定</a:t>
                      </a:r>
                      <a:endParaRPr lang="ja-JP" altLang="it-IT" sz="1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ナポリ </a:t>
                      </a:r>
                      <a:r>
                        <a:rPr lang="it-IT" altLang="ja-JP" sz="1000" u="none" strike="noStrike" dirty="0">
                          <a:effectLst/>
                        </a:rPr>
                        <a:t>- AC</a:t>
                      </a:r>
                      <a:r>
                        <a:rPr lang="ja-JP" altLang="it-IT" sz="1000" u="none" strike="noStrike" dirty="0">
                          <a:effectLst/>
                        </a:rPr>
                        <a:t>ミラン</a:t>
                      </a:r>
                      <a:endParaRPr lang="ja-JP" altLang="it-IT" sz="1000" b="0"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r h="158621">
                <a:tc>
                  <a:txBody>
                    <a:bodyPr/>
                    <a:lstStyle/>
                    <a:p>
                      <a:pPr algn="l" fontAlgn="ctr"/>
                      <a:r>
                        <a:rPr lang="it-IT" altLang="ja-JP" sz="1000" u="none" strike="noStrike">
                          <a:effectLst/>
                        </a:rPr>
                        <a:t>3/20</a:t>
                      </a:r>
                      <a:r>
                        <a:rPr lang="ja-JP" altLang="it-IT" sz="1000" u="none" strike="noStrike">
                          <a:effectLst/>
                        </a:rPr>
                        <a:t>（日）</a:t>
                      </a:r>
                      <a:endParaRPr lang="ja-JP" altLang="it-IT" sz="10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a:effectLst/>
                        </a:rPr>
                        <a:t>未定</a:t>
                      </a:r>
                      <a:endParaRPr lang="ja-JP" altLang="it-IT" sz="10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l" fontAlgn="ctr"/>
                      <a:r>
                        <a:rPr lang="ja-JP" altLang="it-IT" sz="1000" u="none" strike="noStrike" dirty="0">
                          <a:effectLst/>
                        </a:rPr>
                        <a:t>ナポリ </a:t>
                      </a:r>
                      <a:r>
                        <a:rPr lang="it-IT" altLang="ja-JP" sz="1000" u="none" strike="noStrike" dirty="0">
                          <a:effectLst/>
                        </a:rPr>
                        <a:t>- </a:t>
                      </a:r>
                      <a:r>
                        <a:rPr lang="ja-JP" altLang="it-IT" sz="1000" u="none" strike="noStrike" dirty="0">
                          <a:effectLst/>
                        </a:rPr>
                        <a:t>ウディネーゼ</a:t>
                      </a:r>
                      <a:endParaRPr lang="ja-JP" altLang="it-IT" sz="1000" b="0" i="0" u="none" strike="noStrike" dirty="0">
                        <a:solidFill>
                          <a:srgbClr val="000000"/>
                        </a:solidFill>
                        <a:effectLst/>
                        <a:latin typeface="Yu Mincho" panose="02020400000000000000" pitchFamily="18" charset="-128"/>
                        <a:ea typeface="Yu Mincho" panose="02020400000000000000" pitchFamily="18" charset="-128"/>
                      </a:endParaRPr>
                    </a:p>
                  </a:txBody>
                  <a:tcPr marL="7620" marR="7620" marT="7620" marB="0" anchor="ctr">
                    <a:solidFill>
                      <a:schemeClr val="accent6">
                        <a:lumMod val="40000"/>
                        <a:lumOff val="60000"/>
                      </a:schemeClr>
                    </a:solidFill>
                  </a:tcPr>
                </a:tc>
              </a:tr>
            </a:tbl>
          </a:graphicData>
        </a:graphic>
      </p:graphicFrame>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882" y="5480702"/>
            <a:ext cx="4478968" cy="1263588"/>
          </a:xfrm>
          <a:prstGeom prst="rect">
            <a:avLst/>
          </a:prstGeom>
        </p:spPr>
      </p:pic>
    </p:spTree>
    <p:extLst>
      <p:ext uri="{BB962C8B-B14F-4D97-AF65-F5344CB8AC3E}">
        <p14:creationId xmlns:p14="http://schemas.microsoft.com/office/powerpoint/2010/main" val="326749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63261DD7-F33D-4502-8913-642990B4BD2A}"/>
              </a:ext>
            </a:extLst>
          </p:cNvPr>
          <p:cNvSpPr>
            <a:spLocks noGrp="1"/>
          </p:cNvSpPr>
          <p:nvPr>
            <p:ph type="sldNum" sz="quarter" idx="12"/>
          </p:nvPr>
        </p:nvSpPr>
        <p:spPr/>
        <p:txBody>
          <a:bodyPr/>
          <a:lstStyle/>
          <a:p>
            <a:fld id="{2B3CDC31-D093-4967-811B-0D1E37913E94}" type="slidenum">
              <a:rPr lang="it-IT" smtClean="0"/>
              <a:t>36</a:t>
            </a:fld>
            <a:endParaRPr lang="it-IT"/>
          </a:p>
        </p:txBody>
      </p:sp>
      <p:sp>
        <p:nvSpPr>
          <p:cNvPr id="4" name="CasellaDiTesto 3">
            <a:extLst>
              <a:ext uri="{FF2B5EF4-FFF2-40B4-BE49-F238E27FC236}">
                <a16:creationId xmlns:a16="http://schemas.microsoft.com/office/drawing/2014/main" xmlns="" id="{C2B3DE64-B967-4D0C-A47E-61EE68C416C0}"/>
              </a:ext>
            </a:extLst>
          </p:cNvPr>
          <p:cNvSpPr txBox="1"/>
          <p:nvPr/>
        </p:nvSpPr>
        <p:spPr>
          <a:xfrm>
            <a:off x="5771070" y="1848488"/>
            <a:ext cx="6098875" cy="5203989"/>
          </a:xfrm>
          <a:prstGeom prst="rect">
            <a:avLst/>
          </a:prstGeom>
          <a:noFill/>
        </p:spPr>
        <p:txBody>
          <a:bodyPr wrap="square">
            <a:spAutoFit/>
          </a:bodyPr>
          <a:lstStyle/>
          <a:p>
            <a:pPr>
              <a:lnSpc>
                <a:spcPct val="107000"/>
              </a:lnSpc>
              <a:spcAft>
                <a:spcPts val="800"/>
              </a:spcAft>
            </a:pPr>
            <a:r>
              <a:rPr lang="ja-JP" altLang="it-IT" sz="1800" b="1" u="sng" dirty="0" smtClean="0">
                <a:effectLst/>
                <a:latin typeface="Calibri" panose="020F0502020204030204" pitchFamily="34" charset="0"/>
                <a:ea typeface="Yu Mincho" panose="02020400000000000000" pitchFamily="18" charset="-128"/>
                <a:cs typeface="Times New Roman" panose="02020603050405020304" pitchFamily="18" charset="0"/>
              </a:rPr>
              <a:t>ローマ　オペラ劇場</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it-IT" sz="1800" dirty="0">
                <a:effectLst/>
                <a:latin typeface="Calibri" panose="020F0502020204030204" pitchFamily="34" charset="0"/>
                <a:ea typeface="Yu Mincho" panose="02020400000000000000" pitchFamily="18" charset="-128"/>
                <a:cs typeface="Times New Roman" panose="02020603050405020304" pitchFamily="18" charset="0"/>
              </a:rPr>
              <a:t>2021-2022 </a:t>
            </a:r>
            <a:r>
              <a:rPr lang="ja-JP" altLang="it-IT" sz="1800" dirty="0" smtClean="0">
                <a:effectLst/>
                <a:latin typeface="Calibri" panose="020F0502020204030204" pitchFamily="34" charset="0"/>
                <a:ea typeface="Yu Mincho" panose="02020400000000000000" pitchFamily="18" charset="-128"/>
                <a:cs typeface="Times New Roman" panose="02020603050405020304" pitchFamily="18" charset="0"/>
              </a:rPr>
              <a:t>シーズン</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 </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ジュリアスシーザー</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lnSpc>
                <a:spcPct val="107000"/>
              </a:lnSpc>
            </a:pPr>
            <a:r>
              <a:rPr lang="ja-JP" altLang="it-IT" dirty="0">
                <a:latin typeface="Calibri" panose="020F0502020204030204" pitchFamily="34" charset="0"/>
                <a:ea typeface="Yu Mincho" panose="02020400000000000000" pitchFamily="18" charset="-128"/>
                <a:cs typeface="Times New Roman" panose="02020603050405020304" pitchFamily="18" charset="0"/>
              </a:rPr>
              <a:t>　</a:t>
            </a:r>
            <a:r>
              <a:rPr lang="ja-JP" altLang="it-IT" dirty="0" smtClean="0">
                <a:latin typeface="Calibri" panose="020F0502020204030204" pitchFamily="34" charset="0"/>
                <a:ea typeface="Yu Mincho" panose="02020400000000000000" pitchFamily="18" charset="-128"/>
                <a:cs typeface="Times New Roman" panose="02020603050405020304" pitchFamily="18" charset="0"/>
              </a:rPr>
              <a:t>　</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バッティステッリ作曲</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ダニエレ</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ガッティ</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11</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20</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 23, 25, 27, 28 </a:t>
            </a: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トスカ</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lnSpc>
                <a:spcPct val="107000"/>
              </a:lnSpc>
            </a:pPr>
            <a:r>
              <a:rPr lang="ja-JP" altLang="it-IT" dirty="0">
                <a:latin typeface="Calibri" panose="020F0502020204030204" pitchFamily="34" charset="0"/>
                <a:ea typeface="Yu Mincho" panose="02020400000000000000" pitchFamily="18" charset="-128"/>
                <a:cs typeface="Times New Roman" panose="02020603050405020304" pitchFamily="18" charset="0"/>
              </a:rPr>
              <a:t>　</a:t>
            </a:r>
            <a:r>
              <a:rPr lang="ja-JP" altLang="it-IT" dirty="0" smtClean="0">
                <a:latin typeface="Calibri" panose="020F0502020204030204" pitchFamily="34" charset="0"/>
                <a:ea typeface="Yu Mincho" panose="02020400000000000000" pitchFamily="18" charset="-128"/>
                <a:cs typeface="Times New Roman" panose="02020603050405020304" pitchFamily="18" charset="0"/>
              </a:rPr>
              <a:t>　</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プッチーニ作曲</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パオロ　アリバベニ</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12</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4</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 7, 9, 12 </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カーチャ</a:t>
            </a:r>
            <a:r>
              <a:rPr lang="it-IT" altLang="ja-JP" sz="1800" b="1"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カバノヴァ</a:t>
            </a:r>
            <a:r>
              <a:rPr lang="it-IT" altLang="ja-JP" sz="1800" b="1" dirty="0" smtClean="0">
                <a:effectLst/>
                <a:latin typeface="Calibri" panose="020F0502020204030204" pitchFamily="34" charset="0"/>
                <a:ea typeface="Yu Mincho" panose="02020400000000000000" pitchFamily="18" charset="-128"/>
                <a:cs typeface="Times New Roman" panose="02020603050405020304" pitchFamily="18" charset="0"/>
              </a:rPr>
              <a:t>―</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lnSpc>
                <a:spcPct val="107000"/>
              </a:lnSpc>
            </a:pPr>
            <a:r>
              <a:rPr lang="ja-JP" altLang="it-IT" dirty="0">
                <a:latin typeface="Calibri" panose="020F0502020204030204" pitchFamily="34" charset="0"/>
                <a:ea typeface="Yu Mincho" panose="02020400000000000000" pitchFamily="18" charset="-128"/>
                <a:cs typeface="Times New Roman" panose="02020603050405020304" pitchFamily="18" charset="0"/>
              </a:rPr>
              <a:t>　</a:t>
            </a:r>
            <a:r>
              <a:rPr lang="ja-JP" altLang="it-IT" dirty="0" smtClean="0">
                <a:latin typeface="Calibri" panose="020F0502020204030204" pitchFamily="34" charset="0"/>
                <a:ea typeface="Yu Mincho" panose="02020400000000000000" pitchFamily="18" charset="-128"/>
                <a:cs typeface="Times New Roman" panose="02020603050405020304" pitchFamily="18" charset="0"/>
              </a:rPr>
              <a:t>　</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レオシュ</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ヤナーチェク作曲</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a:latin typeface="Calibri" panose="020F0502020204030204" pitchFamily="34" charset="0"/>
                <a:ea typeface="Yu Mincho" panose="02020400000000000000" pitchFamily="18" charset="-128"/>
                <a:cs typeface="Times New Roman" panose="02020603050405020304" pitchFamily="18" charset="0"/>
              </a:rPr>
              <a:t>指</a:t>
            </a:r>
            <a:r>
              <a:rPr lang="ja-JP" altLang="it-IT" sz="1400" dirty="0" smtClean="0">
                <a:latin typeface="Calibri" panose="020F0502020204030204" pitchFamily="34" charset="0"/>
                <a:ea typeface="Yu Mincho" panose="02020400000000000000" pitchFamily="18" charset="-128"/>
                <a:cs typeface="Times New Roman" panose="02020603050405020304" pitchFamily="18" charset="0"/>
              </a:rPr>
              <a:t>揮</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デー</a:t>
            </a:r>
            <a:r>
              <a:rPr lang="ja-JP" altLang="it-IT" sz="1400" dirty="0">
                <a:latin typeface="Calibri" panose="020F0502020204030204" pitchFamily="34" charset="0"/>
                <a:ea typeface="Yu Mincho" panose="02020400000000000000" pitchFamily="18" charset="-128"/>
                <a:cs typeface="Times New Roman" panose="02020603050405020304" pitchFamily="18" charset="0"/>
              </a:rPr>
              <a:t>ビッド</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ロバートソン</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18</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 21, 23, 25, 27 </a:t>
            </a: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ルイザ　ミラー</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lnSpc>
                <a:spcPct val="107000"/>
              </a:lnSpc>
            </a:pPr>
            <a:r>
              <a:rPr lang="ja-JP" altLang="it-IT" dirty="0">
                <a:latin typeface="Calibri" panose="020F0502020204030204" pitchFamily="34" charset="0"/>
                <a:ea typeface="Yu Mincho" panose="02020400000000000000" pitchFamily="18" charset="-128"/>
                <a:cs typeface="Times New Roman" panose="02020603050405020304" pitchFamily="18" charset="0"/>
              </a:rPr>
              <a:t>　</a:t>
            </a:r>
            <a:r>
              <a:rPr lang="ja-JP" altLang="it-IT" dirty="0" smtClean="0">
                <a:latin typeface="Calibri" panose="020F0502020204030204" pitchFamily="34" charset="0"/>
                <a:ea typeface="Yu Mincho" panose="02020400000000000000" pitchFamily="18" charset="-128"/>
                <a:cs typeface="Times New Roman" panose="02020603050405020304" pitchFamily="18" charset="0"/>
              </a:rPr>
              <a:t>　</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ヴェルディ作曲</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a:latin typeface="Calibri" panose="020F0502020204030204" pitchFamily="34" charset="0"/>
                <a:ea typeface="Yu Mincho" panose="02020400000000000000" pitchFamily="18" charset="-128"/>
                <a:cs typeface="Times New Roman" panose="02020603050405020304" pitchFamily="18" charset="0"/>
              </a:rPr>
              <a:t>指</a:t>
            </a:r>
            <a:r>
              <a:rPr lang="ja-JP" altLang="it-IT" sz="1400" dirty="0" smtClean="0">
                <a:latin typeface="Calibri" panose="020F0502020204030204" pitchFamily="34" charset="0"/>
                <a:ea typeface="Yu Mincho" panose="02020400000000000000" pitchFamily="18" charset="-128"/>
                <a:cs typeface="Times New Roman" panose="02020603050405020304" pitchFamily="18" charset="0"/>
              </a:rPr>
              <a:t>揮</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ミケーレ</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マリオッティ</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2</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8</a:t>
            </a:r>
            <a:r>
              <a:rPr lang="it-IT" sz="1400" dirty="0">
                <a:latin typeface="Calibri" panose="020F0502020204030204" pitchFamily="34" charset="0"/>
                <a:ea typeface="Yu Mincho" panose="02020400000000000000" pitchFamily="18" charset="-128"/>
                <a:cs typeface="Times New Roman" panose="02020603050405020304" pitchFamily="18" charset="0"/>
              </a:rPr>
              <a:t>,</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10, 12, 15, 17 </a:t>
            </a:r>
          </a:p>
          <a:p>
            <a:pPr marL="342900" lvl="0" indent="-342900">
              <a:lnSpc>
                <a:spcPct val="107000"/>
              </a:lnSpc>
              <a:buFont typeface="Calibri" panose="020F0502020204030204" pitchFamily="34" charset="0"/>
              <a:buChar char="-"/>
            </a:pPr>
            <a:r>
              <a:rPr lang="ja-JP" altLang="it-IT" b="1" dirty="0">
                <a:latin typeface="Calibri" panose="020F0502020204030204" pitchFamily="34" charset="0"/>
                <a:ea typeface="Yu Mincho" panose="02020400000000000000" pitchFamily="18" charset="-128"/>
                <a:cs typeface="Times New Roman" panose="02020603050405020304" pitchFamily="18" charset="0"/>
              </a:rPr>
              <a:t>トゥーラ</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ン</a:t>
            </a:r>
            <a:r>
              <a:rPr lang="ja-JP" altLang="it-IT" b="1" dirty="0">
                <a:latin typeface="Calibri" panose="020F0502020204030204" pitchFamily="34" charset="0"/>
                <a:ea typeface="Yu Mincho" panose="02020400000000000000" pitchFamily="18" charset="-128"/>
                <a:cs typeface="Times New Roman" panose="02020603050405020304" pitchFamily="18" charset="0"/>
              </a:rPr>
              <a:t>ドッ</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ト</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lnSpc>
                <a:spcPct val="107000"/>
              </a:lnSpc>
            </a:pPr>
            <a:r>
              <a:rPr lang="ja-JP" altLang="it-IT" dirty="0">
                <a:latin typeface="Calibri" panose="020F0502020204030204" pitchFamily="34" charset="0"/>
                <a:ea typeface="Yu Mincho" panose="02020400000000000000" pitchFamily="18" charset="-128"/>
                <a:cs typeface="Times New Roman" panose="02020603050405020304" pitchFamily="18" charset="0"/>
              </a:rPr>
              <a:t>　</a:t>
            </a:r>
            <a:r>
              <a:rPr lang="ja-JP" altLang="it-IT" dirty="0" smtClean="0">
                <a:latin typeface="Calibri" panose="020F0502020204030204" pitchFamily="34" charset="0"/>
                <a:ea typeface="Yu Mincho" panose="02020400000000000000" pitchFamily="18" charset="-128"/>
                <a:cs typeface="Times New Roman" panose="02020603050405020304" pitchFamily="18" charset="0"/>
              </a:rPr>
              <a:t>　</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プッチーニ作曲</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a:latin typeface="Calibri" panose="020F0502020204030204" pitchFamily="34" charset="0"/>
                <a:ea typeface="Yu Mincho" panose="02020400000000000000" pitchFamily="18" charset="-128"/>
                <a:cs typeface="Times New Roman" panose="02020603050405020304" pitchFamily="18" charset="0"/>
              </a:rPr>
              <a:t>指</a:t>
            </a:r>
            <a:r>
              <a:rPr lang="ja-JP" altLang="it-IT" sz="1400" dirty="0" smtClean="0">
                <a:latin typeface="Calibri" panose="020F0502020204030204" pitchFamily="34" charset="0"/>
                <a:ea typeface="Yu Mincho" panose="02020400000000000000" pitchFamily="18" charset="-128"/>
                <a:cs typeface="Times New Roman" panose="02020603050405020304" pitchFamily="18" charset="0"/>
              </a:rPr>
              <a:t>揮</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オクサーナ</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リーニフ</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spcAft>
                <a:spcPts val="800"/>
              </a:spcAft>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3</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22</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 24, </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25, </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26, 27, </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29, </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30, 31 </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6" name="CasellaDiTesto 5">
            <a:extLst>
              <a:ext uri="{FF2B5EF4-FFF2-40B4-BE49-F238E27FC236}">
                <a16:creationId xmlns:a16="http://schemas.microsoft.com/office/drawing/2014/main" xmlns="" id="{2A784B69-CD18-4F52-A365-F3B40DE03BBE}"/>
              </a:ext>
            </a:extLst>
          </p:cNvPr>
          <p:cNvSpPr txBox="1"/>
          <p:nvPr/>
        </p:nvSpPr>
        <p:spPr>
          <a:xfrm>
            <a:off x="526942" y="3290906"/>
            <a:ext cx="5036949" cy="3359959"/>
          </a:xfrm>
          <a:prstGeom prst="rect">
            <a:avLst/>
          </a:prstGeom>
          <a:noFill/>
        </p:spPr>
        <p:txBody>
          <a:bodyPr wrap="square">
            <a:spAutoFit/>
          </a:bodyPr>
          <a:lstStyle/>
          <a:p>
            <a:pPr>
              <a:lnSpc>
                <a:spcPct val="107000"/>
              </a:lnSpc>
              <a:spcAft>
                <a:spcPts val="800"/>
              </a:spcAft>
            </a:pPr>
            <a:r>
              <a:rPr lang="ja-JP" altLang="it-IT" sz="1800" b="1" u="sng" dirty="0" smtClean="0">
                <a:effectLst/>
                <a:latin typeface="Calibri" panose="020F0502020204030204" pitchFamily="34" charset="0"/>
                <a:ea typeface="Yu Mincho" panose="02020400000000000000" pitchFamily="18" charset="-128"/>
                <a:cs typeface="Times New Roman" panose="02020603050405020304" pitchFamily="18" charset="0"/>
              </a:rPr>
              <a:t>ベニス　フェニーチェ劇場</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2021-2022 </a:t>
            </a:r>
            <a:r>
              <a:rPr lang="ja-JP" altLang="it-IT" sz="1800" dirty="0" smtClean="0">
                <a:effectLst/>
                <a:latin typeface="Calibri" panose="020F0502020204030204" pitchFamily="34" charset="0"/>
                <a:ea typeface="Yu Mincho" panose="02020400000000000000" pitchFamily="18" charset="-128"/>
                <a:cs typeface="Times New Roman" panose="02020603050405020304" pitchFamily="18" charset="0"/>
              </a:rPr>
              <a:t>シーズン</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フィデリオ</a:t>
            </a:r>
            <a:endParaRPr lang="it-IT" altLang="ja-JP" sz="1800" b="1" dirty="0" smtClean="0">
              <a:effectLst/>
              <a:latin typeface="Calibri" panose="020F0502020204030204" pitchFamily="34" charset="0"/>
              <a:ea typeface="Yu Mincho" panose="02020400000000000000" pitchFamily="18" charset="-128"/>
              <a:cs typeface="Times New Roman" panose="02020603050405020304" pitchFamily="18" charset="0"/>
            </a:endParaRPr>
          </a:p>
          <a:p>
            <a:pPr lvl="0">
              <a:lnSpc>
                <a:spcPct val="107000"/>
              </a:lnSpc>
            </a:pPr>
            <a:r>
              <a:rPr lang="ja-JP" altLang="it-IT" b="1" dirty="0">
                <a:latin typeface="Calibri" panose="020F0502020204030204" pitchFamily="34" charset="0"/>
                <a:ea typeface="Yu Mincho" panose="02020400000000000000" pitchFamily="18" charset="-128"/>
                <a:cs typeface="Times New Roman" panose="02020603050405020304" pitchFamily="18" charset="0"/>
              </a:rPr>
              <a:t>　</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　</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ベートーベン作曲</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チョン</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ミョンフン</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11</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20</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 23, 25, 27, 30 </a:t>
            </a:r>
          </a:p>
          <a:p>
            <a:pPr marL="342900" lvl="0" indent="-342900">
              <a:lnSpc>
                <a:spcPct val="107000"/>
              </a:lnSpc>
              <a:buFont typeface="Calibri" panose="020F0502020204030204" pitchFamily="34" charset="0"/>
              <a:buChar char="-"/>
            </a:pPr>
            <a:r>
              <a:rPr lang="ja-JP" altLang="it-IT" b="1" dirty="0">
                <a:latin typeface="Calibri" panose="020F0502020204030204" pitchFamily="34" charset="0"/>
                <a:ea typeface="Yu Mincho" panose="02020400000000000000" pitchFamily="18" charset="-128"/>
                <a:cs typeface="Times New Roman" panose="02020603050405020304" pitchFamily="18" charset="0"/>
              </a:rPr>
              <a:t>ニューイヤー</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ズコンサート　</a:t>
            </a:r>
            <a:endParaRPr lang="it-IT" altLang="ja-JP" b="1" dirty="0" smtClean="0">
              <a:latin typeface="Calibri" panose="020F0502020204030204" pitchFamily="34" charset="0"/>
              <a:ea typeface="Yu Mincho" panose="02020400000000000000" pitchFamily="18" charset="-128"/>
              <a:cs typeface="Times New Roman" panose="02020603050405020304" pitchFamily="18" charset="0"/>
            </a:endParaRPr>
          </a:p>
          <a:p>
            <a:pPr lvl="0">
              <a:lnSpc>
                <a:spcPct val="107000"/>
              </a:lnSpc>
            </a:pPr>
            <a:r>
              <a:rPr lang="ja-JP" altLang="it-IT" sz="1800" b="1" dirty="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a:latin typeface="Calibri" panose="020F0502020204030204" pitchFamily="34" charset="0"/>
                <a:ea typeface="Yu Mincho" panose="02020400000000000000" pitchFamily="18" charset="-128"/>
                <a:cs typeface="Times New Roman" panose="02020603050405020304" pitchFamily="18" charset="0"/>
              </a:rPr>
              <a:t>指</a:t>
            </a:r>
            <a:r>
              <a:rPr lang="ja-JP" altLang="it-IT" sz="1400" dirty="0" smtClean="0">
                <a:latin typeface="Calibri" panose="020F0502020204030204" pitchFamily="34" charset="0"/>
                <a:ea typeface="Yu Mincho" panose="02020400000000000000" pitchFamily="18" charset="-128"/>
                <a:cs typeface="Times New Roman" panose="02020603050405020304" pitchFamily="18" charset="0"/>
              </a:rPr>
              <a:t>揮</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ファビオ</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ルイージ</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12</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30</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 31 </a:t>
            </a:r>
            <a:r>
              <a:rPr lang="it-IT" sz="1400" dirty="0">
                <a:latin typeface="Calibri" panose="020F0502020204030204" pitchFamily="34" charset="0"/>
                <a:ea typeface="Yu Mincho" panose="02020400000000000000" pitchFamily="18" charset="-128"/>
                <a:cs typeface="Times New Roman" panose="02020603050405020304" pitchFamily="18" charset="0"/>
              </a:rPr>
              <a:t>;</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1</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レバルッフェ</a:t>
            </a:r>
            <a:endParaRPr lang="it-IT" altLang="ja-JP" sz="1800" b="1" dirty="0" smtClean="0">
              <a:effectLst/>
              <a:latin typeface="Calibri" panose="020F0502020204030204" pitchFamily="34" charset="0"/>
              <a:ea typeface="Yu Mincho" panose="02020400000000000000" pitchFamily="18" charset="-128"/>
              <a:cs typeface="Times New Roman" panose="02020603050405020304" pitchFamily="18" charset="0"/>
            </a:endParaRPr>
          </a:p>
          <a:p>
            <a:pPr lvl="0">
              <a:lnSpc>
                <a:spcPct val="107000"/>
              </a:lnSpc>
            </a:pPr>
            <a:r>
              <a:rPr lang="ja-JP" altLang="it-IT" b="1" dirty="0">
                <a:latin typeface="Calibri" panose="020F0502020204030204" pitchFamily="34" charset="0"/>
                <a:ea typeface="Yu Mincho" panose="02020400000000000000" pitchFamily="18" charset="-128"/>
                <a:cs typeface="Times New Roman" panose="02020603050405020304" pitchFamily="18" charset="0"/>
              </a:rPr>
              <a:t>　</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　</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バッティステッリ作曲</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エンリコ</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カレッソ</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spcAft>
                <a:spcPts val="800"/>
              </a:spcAft>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2</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22</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 24, </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26; </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3</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2</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 4 </a:t>
            </a:r>
          </a:p>
        </p:txBody>
      </p:sp>
      <p:sp>
        <p:nvSpPr>
          <p:cNvPr id="7" name="CasellaDiTesto 6">
            <a:extLst>
              <a:ext uri="{FF2B5EF4-FFF2-40B4-BE49-F238E27FC236}">
                <a16:creationId xmlns:a16="http://schemas.microsoft.com/office/drawing/2014/main" xmlns="" id="{2AB60FCE-F3FD-4A52-92F0-5938AEA1F255}"/>
              </a:ext>
            </a:extLst>
          </p:cNvPr>
          <p:cNvSpPr txBox="1"/>
          <p:nvPr/>
        </p:nvSpPr>
        <p:spPr>
          <a:xfrm>
            <a:off x="5844834" y="357009"/>
            <a:ext cx="5951349" cy="707886"/>
          </a:xfrm>
          <a:prstGeom prst="rect">
            <a:avLst/>
          </a:prstGeom>
          <a:noFill/>
        </p:spPr>
        <p:txBody>
          <a:bodyPr wrap="square" rtlCol="0">
            <a:spAutoFit/>
          </a:bodyPr>
          <a:lstStyle/>
          <a:p>
            <a:pPr algn="ctr"/>
            <a:r>
              <a:rPr lang="ja-JP" altLang="it-IT" sz="4000" dirty="0" smtClean="0"/>
              <a:t>イタリアのオペラ</a:t>
            </a:r>
            <a:endParaRPr lang="it-IT" sz="4000" dirty="0"/>
          </a:p>
        </p:txBody>
      </p:sp>
      <p:pic>
        <p:nvPicPr>
          <p:cNvPr id="9" name="Immagine 8">
            <a:extLst>
              <a:ext uri="{FF2B5EF4-FFF2-40B4-BE49-F238E27FC236}">
                <a16:creationId xmlns:a16="http://schemas.microsoft.com/office/drawing/2014/main" xmlns="" id="{30BDD6DF-8EF1-43C8-BECC-D194A22C8DA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52423" y="523692"/>
            <a:ext cx="3974389" cy="2649593"/>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003" y="967643"/>
            <a:ext cx="3467007" cy="978098"/>
          </a:xfrm>
          <a:prstGeom prst="rect">
            <a:avLst/>
          </a:prstGeom>
        </p:spPr>
      </p:pic>
    </p:spTree>
    <p:extLst>
      <p:ext uri="{BB962C8B-B14F-4D97-AF65-F5344CB8AC3E}">
        <p14:creationId xmlns:p14="http://schemas.microsoft.com/office/powerpoint/2010/main" val="906085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362213A5-689A-43FB-87A8-37BDBC9DC9F9}"/>
              </a:ext>
            </a:extLst>
          </p:cNvPr>
          <p:cNvSpPr>
            <a:spLocks noGrp="1"/>
          </p:cNvSpPr>
          <p:nvPr>
            <p:ph type="sldNum" sz="quarter" idx="12"/>
          </p:nvPr>
        </p:nvSpPr>
        <p:spPr/>
        <p:txBody>
          <a:bodyPr/>
          <a:lstStyle/>
          <a:p>
            <a:fld id="{2B3CDC31-D093-4967-811B-0D1E37913E94}" type="slidenum">
              <a:rPr lang="it-IT" smtClean="0"/>
              <a:t>37</a:t>
            </a:fld>
            <a:endParaRPr lang="it-IT"/>
          </a:p>
        </p:txBody>
      </p:sp>
      <p:sp>
        <p:nvSpPr>
          <p:cNvPr id="4" name="CasellaDiTesto 3">
            <a:extLst>
              <a:ext uri="{FF2B5EF4-FFF2-40B4-BE49-F238E27FC236}">
                <a16:creationId xmlns:a16="http://schemas.microsoft.com/office/drawing/2014/main" xmlns="" id="{F5CEC4F5-AC56-44CD-8F50-5A0FD77F1968}"/>
              </a:ext>
            </a:extLst>
          </p:cNvPr>
          <p:cNvSpPr txBox="1"/>
          <p:nvPr/>
        </p:nvSpPr>
        <p:spPr>
          <a:xfrm>
            <a:off x="380999" y="340963"/>
            <a:ext cx="5539353" cy="5961376"/>
          </a:xfrm>
          <a:prstGeom prst="rect">
            <a:avLst/>
          </a:prstGeom>
          <a:noFill/>
        </p:spPr>
        <p:txBody>
          <a:bodyPr wrap="square">
            <a:spAutoFit/>
          </a:bodyPr>
          <a:lstStyle/>
          <a:p>
            <a:pPr>
              <a:lnSpc>
                <a:spcPct val="107000"/>
              </a:lnSpc>
              <a:spcAft>
                <a:spcPts val="800"/>
              </a:spcAft>
            </a:pPr>
            <a:r>
              <a:rPr lang="ja-JP" altLang="it-IT" sz="1800" b="1" u="sng" dirty="0" smtClean="0">
                <a:effectLst/>
                <a:latin typeface="Calibri" panose="020F0502020204030204" pitchFamily="34" charset="0"/>
                <a:ea typeface="Yu Mincho" panose="02020400000000000000" pitchFamily="18" charset="-128"/>
                <a:cs typeface="Times New Roman" panose="02020603050405020304" pitchFamily="18" charset="0"/>
              </a:rPr>
              <a:t>ミラノ　スカラ座</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it-IT" sz="1800" dirty="0">
                <a:effectLst/>
                <a:latin typeface="Calibri" panose="020F0502020204030204" pitchFamily="34" charset="0"/>
                <a:ea typeface="Yu Mincho" panose="02020400000000000000" pitchFamily="18" charset="-128"/>
                <a:cs typeface="Times New Roman" panose="02020603050405020304" pitchFamily="18" charset="0"/>
              </a:rPr>
              <a:t>2021-2022 </a:t>
            </a:r>
            <a:r>
              <a:rPr lang="ja-JP" altLang="it-IT" dirty="0">
                <a:latin typeface="Calibri" panose="020F0502020204030204" pitchFamily="34" charset="0"/>
                <a:ea typeface="Yu Mincho" panose="02020400000000000000" pitchFamily="18" charset="-128"/>
                <a:cs typeface="Times New Roman" panose="02020603050405020304" pitchFamily="18" charset="0"/>
              </a:rPr>
              <a:t>シーズン</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 </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マクベス</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lnSpc>
                <a:spcPct val="107000"/>
              </a:lnSpc>
            </a:pPr>
            <a:r>
              <a:rPr lang="ja-JP" altLang="it-IT" dirty="0" smtClean="0">
                <a:latin typeface="Calibri" panose="020F0502020204030204" pitchFamily="34" charset="0"/>
                <a:ea typeface="Yu Mincho" panose="02020400000000000000" pitchFamily="18" charset="-128"/>
                <a:cs typeface="Times New Roman" panose="02020603050405020304" pitchFamily="18" charset="0"/>
              </a:rPr>
              <a:t>　　</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ヴェルディ作曲</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リカルド</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シャイー</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12</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10</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 13, 16, 19, 22, 29 </a:t>
            </a:r>
            <a:endParaRPr lang="it-IT" sz="1400" dirty="0" smtClean="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カ</a:t>
            </a: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プレーティとモンテッキ</a:t>
            </a:r>
            <a:endParaRPr lang="it-IT" altLang="ja-JP" sz="1800" b="1" dirty="0" smtClean="0">
              <a:effectLst/>
              <a:latin typeface="Calibri" panose="020F0502020204030204" pitchFamily="34" charset="0"/>
              <a:ea typeface="Yu Mincho" panose="02020400000000000000" pitchFamily="18" charset="-128"/>
              <a:cs typeface="Times New Roman" panose="02020603050405020304" pitchFamily="18" charset="0"/>
            </a:endParaRPr>
          </a:p>
          <a:p>
            <a:pPr lvl="0">
              <a:lnSpc>
                <a:spcPct val="107000"/>
              </a:lnSpc>
            </a:pPr>
            <a:r>
              <a:rPr lang="ja-JP" altLang="it-IT" b="1" dirty="0">
                <a:latin typeface="Calibri" panose="020F0502020204030204" pitchFamily="34" charset="0"/>
                <a:ea typeface="Yu Mincho" panose="02020400000000000000" pitchFamily="18" charset="-128"/>
                <a:cs typeface="Times New Roman" panose="02020603050405020304" pitchFamily="18" charset="0"/>
              </a:rPr>
              <a:t>　</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　</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ベッリーニ作曲</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エヴェリーノ</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latin typeface="Calibri" panose="020F0502020204030204" pitchFamily="34" charset="0"/>
                <a:ea typeface="Yu Mincho" panose="02020400000000000000" pitchFamily="18" charset="-128"/>
                <a:cs typeface="Times New Roman" panose="02020603050405020304" pitchFamily="18" charset="0"/>
              </a:rPr>
              <a:t>ピド</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p>
          <a:p>
            <a:pPr marL="457200">
              <a:lnSpc>
                <a:spcPct val="107000"/>
              </a:lnSpc>
            </a:pPr>
            <a:r>
              <a:rPr lang="ja-JP" altLang="it-IT" sz="1400" dirty="0">
                <a:latin typeface="Calibri" panose="020F0502020204030204" pitchFamily="34" charset="0"/>
                <a:ea typeface="Yu Mincho" panose="02020400000000000000" pitchFamily="18" charset="-128"/>
                <a:cs typeface="Times New Roman" panose="02020603050405020304" pitchFamily="18" charset="0"/>
              </a:rPr>
              <a:t>１</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18</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 21, 23, </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30</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2</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2 </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タイス</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lnSpc>
                <a:spcPct val="107000"/>
              </a:lnSpc>
            </a:pPr>
            <a:r>
              <a:rPr lang="ja-JP" altLang="it-IT" dirty="0">
                <a:latin typeface="Calibri" panose="020F0502020204030204" pitchFamily="34" charset="0"/>
                <a:ea typeface="Yu Mincho" panose="02020400000000000000" pitchFamily="18" charset="-128"/>
                <a:cs typeface="Times New Roman" panose="02020603050405020304" pitchFamily="18" charset="0"/>
              </a:rPr>
              <a:t>　</a:t>
            </a:r>
            <a:r>
              <a:rPr lang="ja-JP" altLang="it-IT" dirty="0" smtClean="0">
                <a:latin typeface="Calibri" panose="020F0502020204030204" pitchFamily="34" charset="0"/>
                <a:ea typeface="Yu Mincho" panose="02020400000000000000" pitchFamily="18" charset="-128"/>
                <a:cs typeface="Times New Roman" panose="02020603050405020304" pitchFamily="18" charset="0"/>
              </a:rPr>
              <a:t>　</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ジュール　マスネ作曲</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ロレンツォ</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ヴィオッティ</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2</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10</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 16, 19, 22, </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25 ;</a:t>
            </a:r>
            <a:r>
              <a:rPr lang="it-IT" sz="1400" dirty="0" smtClean="0">
                <a:latin typeface="Calibri" panose="020F0502020204030204" pitchFamily="34" charset="0"/>
                <a:ea typeface="Yu Mincho" panose="02020400000000000000" pitchFamily="18" charset="-128"/>
                <a:cs typeface="Times New Roman" panose="02020603050405020304" pitchFamily="18" charset="0"/>
              </a:rPr>
              <a:t> </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3</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2</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スペードの女王</a:t>
            </a:r>
            <a:endParaRPr lang="it-IT" altLang="ja-JP" sz="1800" b="1" dirty="0" smtClean="0">
              <a:effectLst/>
              <a:latin typeface="Calibri" panose="020F0502020204030204" pitchFamily="34" charset="0"/>
              <a:ea typeface="Yu Mincho" panose="02020400000000000000" pitchFamily="18" charset="-128"/>
              <a:cs typeface="Times New Roman" panose="02020603050405020304" pitchFamily="18" charset="0"/>
            </a:endParaRPr>
          </a:p>
          <a:p>
            <a:pPr lvl="0">
              <a:lnSpc>
                <a:spcPct val="107000"/>
              </a:lnSpc>
            </a:pPr>
            <a:r>
              <a:rPr lang="ja-JP" altLang="it-IT" b="1" dirty="0">
                <a:latin typeface="Calibri" panose="020F0502020204030204" pitchFamily="34" charset="0"/>
                <a:ea typeface="Yu Mincho" panose="02020400000000000000" pitchFamily="18" charset="-128"/>
                <a:cs typeface="Times New Roman" panose="02020603050405020304" pitchFamily="18" charset="0"/>
              </a:rPr>
              <a:t>　</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　</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チャイコフスキー作曲</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ヴァレリー</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ゲルギエフ</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2</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23 ; </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3</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5, 8, 13, </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15</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アドリアーナ　ルクヴルール</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lnSpc>
                <a:spcPct val="107000"/>
              </a:lnSpc>
            </a:pP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フランチェスコ　チレア作曲</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ジャンパオロ</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ビサンティ</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3</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4</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 6, 9, 10, 12, 16, </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19</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ドン　ジョバンニ</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lnSpc>
                <a:spcPct val="107000"/>
              </a:lnSpc>
            </a:pPr>
            <a:r>
              <a:rPr lang="ja-JP" altLang="it-IT" dirty="0">
                <a:latin typeface="Calibri" panose="020F0502020204030204" pitchFamily="34" charset="0"/>
                <a:ea typeface="Yu Mincho" panose="02020400000000000000" pitchFamily="18" charset="-128"/>
                <a:cs typeface="Times New Roman" panose="02020603050405020304" pitchFamily="18" charset="0"/>
              </a:rPr>
              <a:t>　</a:t>
            </a:r>
            <a:r>
              <a:rPr lang="ja-JP" altLang="it-IT" dirty="0" smtClean="0">
                <a:latin typeface="Calibri" panose="020F0502020204030204" pitchFamily="34" charset="0"/>
                <a:ea typeface="Yu Mincho" panose="02020400000000000000" pitchFamily="18" charset="-128"/>
                <a:cs typeface="Times New Roman" panose="02020603050405020304" pitchFamily="18" charset="0"/>
              </a:rPr>
              <a:t>　</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モーツァルト作曲</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パブロ</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エラス</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カサド</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07000"/>
              </a:lnSpc>
              <a:spcAft>
                <a:spcPts val="800"/>
              </a:spcAft>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3</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27</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 29, 31 </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p:txBody>
      </p:sp>
      <p:pic>
        <p:nvPicPr>
          <p:cNvPr id="5" name="Immagine 4" descr="Pianta del Teatro">
            <a:extLst>
              <a:ext uri="{FF2B5EF4-FFF2-40B4-BE49-F238E27FC236}">
                <a16:creationId xmlns:a16="http://schemas.microsoft.com/office/drawing/2014/main" xmlns="" id="{D9B56AC0-3558-4E5E-BC68-1DF6677839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650" y="1091370"/>
            <a:ext cx="5429570" cy="5200941"/>
          </a:xfrm>
          <a:prstGeom prst="rect">
            <a:avLst/>
          </a:prstGeom>
          <a:noFill/>
          <a:ln>
            <a:noFill/>
          </a:ln>
        </p:spPr>
      </p:pic>
    </p:spTree>
    <p:extLst>
      <p:ext uri="{BB962C8B-B14F-4D97-AF65-F5344CB8AC3E}">
        <p14:creationId xmlns:p14="http://schemas.microsoft.com/office/powerpoint/2010/main" val="3590573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61488F47-A59E-4D5C-B1C6-6FA063998D5A}"/>
              </a:ext>
            </a:extLst>
          </p:cNvPr>
          <p:cNvSpPr>
            <a:spLocks noGrp="1"/>
          </p:cNvSpPr>
          <p:nvPr>
            <p:ph type="sldNum" sz="quarter" idx="12"/>
          </p:nvPr>
        </p:nvSpPr>
        <p:spPr/>
        <p:txBody>
          <a:bodyPr/>
          <a:lstStyle/>
          <a:p>
            <a:fld id="{2B3CDC31-D093-4967-811B-0D1E37913E94}" type="slidenum">
              <a:rPr lang="it-IT" smtClean="0"/>
              <a:t>38</a:t>
            </a:fld>
            <a:endParaRPr lang="it-IT"/>
          </a:p>
        </p:txBody>
      </p:sp>
      <p:sp>
        <p:nvSpPr>
          <p:cNvPr id="4" name="CasellaDiTesto 3">
            <a:extLst>
              <a:ext uri="{FF2B5EF4-FFF2-40B4-BE49-F238E27FC236}">
                <a16:creationId xmlns:a16="http://schemas.microsoft.com/office/drawing/2014/main" xmlns="" id="{CDC801B1-B824-48A4-81BD-F944BDDE9D03}"/>
              </a:ext>
            </a:extLst>
          </p:cNvPr>
          <p:cNvSpPr txBox="1"/>
          <p:nvPr/>
        </p:nvSpPr>
        <p:spPr>
          <a:xfrm>
            <a:off x="381000" y="263471"/>
            <a:ext cx="5714999" cy="4960397"/>
          </a:xfrm>
          <a:prstGeom prst="rect">
            <a:avLst/>
          </a:prstGeom>
          <a:noFill/>
        </p:spPr>
        <p:txBody>
          <a:bodyPr wrap="square">
            <a:spAutoFit/>
          </a:bodyPr>
          <a:lstStyle/>
          <a:p>
            <a:pPr>
              <a:lnSpc>
                <a:spcPct val="107000"/>
              </a:lnSpc>
              <a:spcAft>
                <a:spcPts val="800"/>
              </a:spcAft>
            </a:pPr>
            <a:r>
              <a:rPr lang="ja-JP" altLang="it-IT" sz="1800" b="1" u="sng" dirty="0" smtClean="0">
                <a:effectLst/>
                <a:latin typeface="Calibri" panose="020F0502020204030204" pitchFamily="34" charset="0"/>
                <a:ea typeface="Yu Mincho" panose="02020400000000000000" pitchFamily="18" charset="-128"/>
                <a:cs typeface="Times New Roman" panose="02020603050405020304" pitchFamily="18" charset="0"/>
              </a:rPr>
              <a:t>ナポリ</a:t>
            </a:r>
            <a:r>
              <a:rPr lang="ja-JP" altLang="it-IT" b="1" u="sng" dirty="0">
                <a:latin typeface="Calibri" panose="020F0502020204030204" pitchFamily="34" charset="0"/>
                <a:ea typeface="Yu Mincho" panose="02020400000000000000" pitchFamily="18" charset="-128"/>
                <a:cs typeface="Times New Roman" panose="02020603050405020304" pitchFamily="18" charset="0"/>
              </a:rPr>
              <a:t>　</a:t>
            </a:r>
            <a:r>
              <a:rPr lang="ja-JP" altLang="it-IT" b="1" u="sng" dirty="0" smtClean="0">
                <a:latin typeface="Calibri" panose="020F0502020204030204" pitchFamily="34" charset="0"/>
                <a:ea typeface="Yu Mincho" panose="02020400000000000000" pitchFamily="18" charset="-128"/>
                <a:cs typeface="Times New Roman" panose="02020603050405020304" pitchFamily="18" charset="0"/>
              </a:rPr>
              <a:t>サンカルロ劇場</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2021-2022</a:t>
            </a:r>
            <a:r>
              <a:rPr lang="ja-JP" altLang="it-IT" sz="1800" dirty="0" smtClean="0">
                <a:effectLst/>
                <a:latin typeface="Calibri" panose="020F0502020204030204" pitchFamily="34" charset="0"/>
                <a:ea typeface="Yu Mincho" panose="02020400000000000000" pitchFamily="18" charset="-128"/>
                <a:cs typeface="Times New Roman" panose="02020603050405020304" pitchFamily="18" charset="0"/>
              </a:rPr>
              <a:t>　シーズン</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オテロ</a:t>
            </a:r>
            <a:endParaRPr lang="it-IT" altLang="ja-JP" sz="1800" b="1" dirty="0" smtClean="0">
              <a:effectLst/>
              <a:latin typeface="Calibri" panose="020F0502020204030204" pitchFamily="34" charset="0"/>
              <a:ea typeface="Yu Mincho" panose="02020400000000000000" pitchFamily="18" charset="-128"/>
              <a:cs typeface="Times New Roman" panose="02020603050405020304" pitchFamily="18" charset="0"/>
            </a:endParaRPr>
          </a:p>
          <a:p>
            <a:pPr lvl="0">
              <a:lnSpc>
                <a:spcPct val="107000"/>
              </a:lnSpc>
            </a:pPr>
            <a:r>
              <a:rPr lang="ja-JP" altLang="it-IT" b="1" dirty="0">
                <a:latin typeface="Calibri" panose="020F0502020204030204" pitchFamily="34" charset="0"/>
                <a:ea typeface="Yu Mincho" panose="02020400000000000000" pitchFamily="18" charset="-128"/>
                <a:cs typeface="Times New Roman" panose="02020603050405020304" pitchFamily="18" charset="0"/>
              </a:rPr>
              <a:t>　</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　</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ヴェルディ作曲</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ミケーレ</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マリオッティ</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lvl="1">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11</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21</a:t>
            </a:r>
            <a:r>
              <a:rPr lang="en-US" sz="1400" dirty="0">
                <a:latin typeface="Calibri" panose="020F0502020204030204" pitchFamily="34" charset="0"/>
                <a:ea typeface="Yu Mincho" panose="02020400000000000000" pitchFamily="18" charset="-128"/>
                <a:cs typeface="Times New Roman" panose="02020603050405020304" pitchFamily="18" charset="0"/>
              </a:rPr>
              <a:t>,</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24, </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28 ; </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12</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1</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 4, 7, 10, </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14</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ランメルモールのルチア</a:t>
            </a:r>
            <a:endParaRPr lang="it-IT" altLang="ja-JP" sz="1800" b="1" dirty="0" smtClean="0">
              <a:effectLst/>
              <a:latin typeface="Calibri" panose="020F0502020204030204" pitchFamily="34" charset="0"/>
              <a:ea typeface="Yu Mincho" panose="02020400000000000000" pitchFamily="18" charset="-128"/>
              <a:cs typeface="Times New Roman" panose="02020603050405020304" pitchFamily="18" charset="0"/>
            </a:endParaRPr>
          </a:p>
          <a:p>
            <a:pPr lvl="0">
              <a:lnSpc>
                <a:spcPct val="107000"/>
              </a:lnSpc>
            </a:pPr>
            <a:r>
              <a:rPr lang="ja-JP" altLang="it-IT" b="1" dirty="0">
                <a:latin typeface="Calibri" panose="020F0502020204030204" pitchFamily="34" charset="0"/>
                <a:ea typeface="Yu Mincho" panose="02020400000000000000" pitchFamily="18" charset="-128"/>
                <a:cs typeface="Times New Roman" panose="02020603050405020304" pitchFamily="18" charset="0"/>
              </a:rPr>
              <a:t>　</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　</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ドニゼッティ作曲</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カルロ</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モンタナーロ</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sz="1800" dirty="0">
              <a:effectLst/>
              <a:latin typeface="Calibri" panose="020F0502020204030204" pitchFamily="34" charset="0"/>
              <a:ea typeface="Yu Mincho" panose="02020400000000000000" pitchFamily="18" charset="-128"/>
              <a:cs typeface="Times New Roman" panose="02020603050405020304" pitchFamily="18" charset="0"/>
            </a:endParaRPr>
          </a:p>
          <a:p>
            <a:pPr lvl="1">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15</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 18, 21, 23, 26, </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29</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夢遊病の女</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lnSpc>
                <a:spcPct val="107000"/>
              </a:lnSpc>
            </a:pPr>
            <a:r>
              <a:rPr lang="ja-JP" altLang="it-IT" dirty="0">
                <a:latin typeface="Calibri" panose="020F0502020204030204" pitchFamily="34" charset="0"/>
                <a:ea typeface="Yu Mincho" panose="02020400000000000000" pitchFamily="18" charset="-128"/>
                <a:cs typeface="Times New Roman" panose="02020603050405020304" pitchFamily="18" charset="0"/>
              </a:rPr>
              <a:t>　</a:t>
            </a:r>
            <a:r>
              <a:rPr lang="ja-JP" altLang="it-IT" dirty="0" smtClean="0">
                <a:latin typeface="Calibri" panose="020F0502020204030204" pitchFamily="34" charset="0"/>
                <a:ea typeface="Yu Mincho" panose="02020400000000000000" pitchFamily="18" charset="-128"/>
                <a:cs typeface="Times New Roman" panose="02020603050405020304" pitchFamily="18" charset="0"/>
              </a:rPr>
              <a:t>　</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ベッリーニ作曲</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ロレンツォ</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パッセリーニ</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dirty="0">
              <a:latin typeface="Calibri" panose="020F0502020204030204" pitchFamily="34" charset="0"/>
              <a:ea typeface="Yu Mincho" panose="02020400000000000000" pitchFamily="18" charset="-128"/>
              <a:cs typeface="Times New Roman" panose="02020603050405020304" pitchFamily="18" charset="0"/>
            </a:endParaRPr>
          </a:p>
          <a:p>
            <a:pPr lvl="1">
              <a:lnSpc>
                <a:spcPct val="107000"/>
              </a:lnSpc>
            </a:pP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1</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30</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アイーダ</a:t>
            </a:r>
            <a:r>
              <a:rPr lang="it-IT" sz="1800" b="1"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r>
              <a:rPr lang="ja-JP" altLang="it-IT" b="1" dirty="0">
                <a:latin typeface="Calibri" panose="020F0502020204030204" pitchFamily="34" charset="0"/>
                <a:ea typeface="Yu Mincho" panose="02020400000000000000" pitchFamily="18" charset="-128"/>
                <a:cs typeface="Times New Roman" panose="02020603050405020304" pitchFamily="18" charset="0"/>
              </a:rPr>
              <a:t>　</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　</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ヴェルディ作曲</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ミケランジェロ</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マッツァ</a:t>
            </a:r>
            <a:r>
              <a:rPr lang="it-IT" sz="1800" dirty="0" smtClean="0">
                <a:effectLst/>
                <a:latin typeface="Calibri" panose="020F0502020204030204" pitchFamily="34" charset="0"/>
                <a:ea typeface="Yu Mincho" panose="02020400000000000000" pitchFamily="18" charset="-128"/>
                <a:cs typeface="Times New Roman" panose="02020603050405020304" pitchFamily="18" charset="0"/>
              </a:rPr>
              <a:t>)</a:t>
            </a:r>
          </a:p>
          <a:p>
            <a:pPr lvl="1"/>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2</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15</a:t>
            </a:r>
            <a:r>
              <a:rPr lang="it-IT" sz="1400">
                <a:effectLst/>
                <a:latin typeface="Calibri" panose="020F0502020204030204" pitchFamily="34" charset="0"/>
                <a:ea typeface="Yu Mincho" panose="02020400000000000000" pitchFamily="18" charset="-128"/>
                <a:cs typeface="Times New Roman" panose="02020603050405020304" pitchFamily="18" charset="0"/>
              </a:rPr>
              <a:t>, </a:t>
            </a:r>
            <a:r>
              <a:rPr lang="it-IT" sz="1400" smtClean="0">
                <a:effectLst/>
                <a:latin typeface="Calibri" panose="020F0502020204030204" pitchFamily="34" charset="0"/>
                <a:ea typeface="Yu Mincho" panose="02020400000000000000" pitchFamily="18" charset="-128"/>
                <a:cs typeface="Times New Roman" panose="02020603050405020304" pitchFamily="18" charset="0"/>
              </a:rPr>
              <a:t>17, </a:t>
            </a:r>
            <a:r>
              <a:rPr lang="it-IT" sz="1400" dirty="0">
                <a:effectLst/>
                <a:latin typeface="Calibri" panose="020F0502020204030204" pitchFamily="34" charset="0"/>
                <a:ea typeface="Yu Mincho" panose="02020400000000000000" pitchFamily="18" charset="-128"/>
                <a:cs typeface="Times New Roman" panose="02020603050405020304" pitchFamily="18" charset="0"/>
              </a:rPr>
              <a:t>18, 20, 21, 23, </a:t>
            </a:r>
            <a:r>
              <a:rPr lang="it-IT" sz="1400" dirty="0" smtClean="0">
                <a:effectLst/>
                <a:latin typeface="Calibri" panose="020F0502020204030204" pitchFamily="34" charset="0"/>
                <a:ea typeface="Yu Mincho" panose="02020400000000000000" pitchFamily="18" charset="-128"/>
                <a:cs typeface="Times New Roman" panose="02020603050405020304" pitchFamily="18" charset="0"/>
              </a:rPr>
              <a:t>26</a:t>
            </a:r>
            <a:endParaRPr lang="it-IT" sz="14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buFont typeface="Calibri" panose="020F0502020204030204" pitchFamily="34" charset="0"/>
              <a:buChar char="-"/>
            </a:pPr>
            <a:r>
              <a:rPr lang="ja-JP" altLang="it-IT" sz="1800" b="1" dirty="0" smtClean="0">
                <a:effectLst/>
                <a:latin typeface="Calibri" panose="020F0502020204030204" pitchFamily="34" charset="0"/>
                <a:ea typeface="Yu Mincho" panose="02020400000000000000" pitchFamily="18" charset="-128"/>
                <a:cs typeface="Times New Roman" panose="02020603050405020304" pitchFamily="18" charset="0"/>
              </a:rPr>
              <a:t>コジ　ファン　トゥッテ</a:t>
            </a:r>
            <a:r>
              <a:rPr lang="en-US" sz="1800" b="1" dirty="0" smtClean="0">
                <a:effectLst/>
                <a:latin typeface="Calibri" panose="020F0502020204030204" pitchFamily="34" charset="0"/>
                <a:ea typeface="Yu Mincho" panose="02020400000000000000" pitchFamily="18" charset="-128"/>
                <a:cs typeface="Times New Roman" panose="02020603050405020304" pitchFamily="18" charset="0"/>
              </a:rPr>
              <a:t> </a:t>
            </a:r>
          </a:p>
          <a:p>
            <a:pPr lvl="0"/>
            <a:r>
              <a:rPr lang="ja-JP" altLang="it-IT" b="1" dirty="0">
                <a:latin typeface="Calibri" panose="020F0502020204030204" pitchFamily="34" charset="0"/>
                <a:ea typeface="Yu Mincho" panose="02020400000000000000" pitchFamily="18" charset="-128"/>
                <a:cs typeface="Times New Roman" panose="02020603050405020304" pitchFamily="18" charset="0"/>
              </a:rPr>
              <a:t>　</a:t>
            </a:r>
            <a:r>
              <a:rPr lang="ja-JP" altLang="it-IT" b="1" dirty="0" smtClean="0">
                <a:latin typeface="Calibri" panose="020F0502020204030204" pitchFamily="34" charset="0"/>
                <a:ea typeface="Yu Mincho" panose="02020400000000000000" pitchFamily="18" charset="-128"/>
                <a:cs typeface="Times New Roman" panose="02020603050405020304" pitchFamily="18" charset="0"/>
              </a:rPr>
              <a:t>　</a:t>
            </a:r>
            <a:r>
              <a:rPr lang="en-US" sz="1800" b="1" dirty="0" smtClean="0">
                <a:effectLst/>
                <a:latin typeface="Calibri" panose="020F0502020204030204" pitchFamily="34" charset="0"/>
                <a:ea typeface="Yu Mincho" panose="02020400000000000000" pitchFamily="18" charset="-128"/>
                <a:cs typeface="Times New Roman" panose="02020603050405020304" pitchFamily="18" charset="0"/>
              </a:rPr>
              <a:t>(</a:t>
            </a:r>
            <a:r>
              <a:rPr lang="ja-JP" altLang="it-IT" sz="1400" dirty="0">
                <a:latin typeface="Calibri" panose="020F0502020204030204" pitchFamily="34" charset="0"/>
                <a:ea typeface="Yu Mincho" panose="02020400000000000000" pitchFamily="18" charset="-128"/>
                <a:cs typeface="Times New Roman" panose="02020603050405020304" pitchFamily="18" charset="0"/>
              </a:rPr>
              <a:t>モーツァル</a:t>
            </a:r>
            <a:r>
              <a:rPr lang="ja-JP" altLang="it-IT" sz="1400" dirty="0" smtClean="0">
                <a:latin typeface="Calibri" panose="020F0502020204030204" pitchFamily="34" charset="0"/>
                <a:ea typeface="Yu Mincho" panose="02020400000000000000" pitchFamily="18" charset="-128"/>
                <a:cs typeface="Times New Roman" panose="02020603050405020304" pitchFamily="18" charset="0"/>
              </a:rPr>
              <a:t>ト</a:t>
            </a:r>
            <a:r>
              <a:rPr lang="ja-JP" altLang="it-IT" sz="1400" dirty="0">
                <a:latin typeface="Calibri" panose="020F0502020204030204" pitchFamily="34" charset="0"/>
                <a:ea typeface="Yu Mincho" panose="02020400000000000000" pitchFamily="18" charset="-128"/>
                <a:cs typeface="Times New Roman" panose="02020603050405020304" pitchFamily="18" charset="0"/>
              </a:rPr>
              <a:t>作</a:t>
            </a:r>
            <a:r>
              <a:rPr lang="ja-JP" altLang="it-IT" sz="1400" dirty="0" smtClean="0">
                <a:latin typeface="Calibri" panose="020F0502020204030204" pitchFamily="34" charset="0"/>
                <a:ea typeface="Yu Mincho" panose="02020400000000000000" pitchFamily="18" charset="-128"/>
                <a:cs typeface="Times New Roman" panose="02020603050405020304" pitchFamily="18" charset="0"/>
              </a:rPr>
              <a:t>曲</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指揮</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ダン</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エッティンガー</a:t>
            </a:r>
            <a:r>
              <a:rPr lang="en-US" sz="1800" dirty="0" smtClean="0">
                <a:effectLst/>
                <a:latin typeface="Calibri" panose="020F0502020204030204" pitchFamily="34" charset="0"/>
                <a:ea typeface="Yu Mincho" panose="02020400000000000000" pitchFamily="18" charset="-128"/>
                <a:cs typeface="Times New Roman" panose="02020603050405020304" pitchFamily="18" charset="0"/>
              </a:rPr>
              <a:t>)</a:t>
            </a:r>
            <a:endParaRPr lang="it-IT" dirty="0">
              <a:latin typeface="Calibri" panose="020F0502020204030204" pitchFamily="34" charset="0"/>
              <a:ea typeface="Yu Mincho" panose="02020400000000000000" pitchFamily="18" charset="-128"/>
              <a:cs typeface="Times New Roman" panose="02020603050405020304" pitchFamily="18" charset="0"/>
            </a:endParaRPr>
          </a:p>
          <a:p>
            <a:pPr lvl="1"/>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3</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23</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 25, 27, 29, 31 </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it-IT" altLang="ja-JP" sz="1400" dirty="0" smtClean="0">
                <a:effectLst/>
                <a:latin typeface="Calibri" panose="020F0502020204030204" pitchFamily="34" charset="0"/>
                <a:ea typeface="Yu Mincho" panose="02020400000000000000" pitchFamily="18" charset="-128"/>
                <a:cs typeface="Times New Roman" panose="02020603050405020304" pitchFamily="18" charset="0"/>
              </a:rPr>
              <a:t>4</a:t>
            </a:r>
            <a:r>
              <a:rPr lang="ja-JP" altLang="it-IT" sz="1400" dirty="0" smtClean="0">
                <a:effectLst/>
                <a:latin typeface="Calibri" panose="020F0502020204030204" pitchFamily="34" charset="0"/>
                <a:ea typeface="Yu Mincho" panose="02020400000000000000" pitchFamily="18" charset="-128"/>
                <a:cs typeface="Times New Roman" panose="02020603050405020304" pitchFamily="18" charset="0"/>
              </a:rPr>
              <a:t>月</a:t>
            </a:r>
            <a:r>
              <a:rPr lang="en-US" sz="1400" dirty="0" smtClean="0">
                <a:effectLst/>
                <a:latin typeface="Calibri" panose="020F0502020204030204" pitchFamily="34" charset="0"/>
                <a:ea typeface="Yu Mincho" panose="02020400000000000000" pitchFamily="18" charset="-128"/>
                <a:cs typeface="Times New Roman" panose="02020603050405020304" pitchFamily="18" charset="0"/>
              </a:rPr>
              <a:t> </a:t>
            </a:r>
            <a:r>
              <a:rPr lang="en-US" sz="1400" dirty="0">
                <a:effectLst/>
                <a:latin typeface="Calibri" panose="020F0502020204030204" pitchFamily="34" charset="0"/>
                <a:ea typeface="Yu Mincho" panose="02020400000000000000" pitchFamily="18" charset="-128"/>
                <a:cs typeface="Times New Roman" panose="02020603050405020304" pitchFamily="18" charset="0"/>
              </a:rPr>
              <a:t>2 </a:t>
            </a:r>
            <a:endParaRPr lang="it-IT" sz="1400" dirty="0"/>
          </a:p>
        </p:txBody>
      </p:sp>
      <p:pic>
        <p:nvPicPr>
          <p:cNvPr id="5" name="Immagine 4">
            <a:extLst>
              <a:ext uri="{FF2B5EF4-FFF2-40B4-BE49-F238E27FC236}">
                <a16:creationId xmlns:a16="http://schemas.microsoft.com/office/drawing/2014/main" xmlns="" id="{2AC5F026-9E01-440A-AEF2-491DA6E9EE8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9" y="666427"/>
            <a:ext cx="5961682" cy="3937318"/>
          </a:xfrm>
          <a:prstGeom prst="rect">
            <a:avLst/>
          </a:prstGeom>
          <a:noFill/>
          <a:ln>
            <a:noFill/>
          </a:ln>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539" y="4829639"/>
            <a:ext cx="4610928" cy="1300816"/>
          </a:xfrm>
          <a:prstGeom prst="rect">
            <a:avLst/>
          </a:prstGeom>
        </p:spPr>
      </p:pic>
    </p:spTree>
    <p:extLst>
      <p:ext uri="{BB962C8B-B14F-4D97-AF65-F5344CB8AC3E}">
        <p14:creationId xmlns:p14="http://schemas.microsoft.com/office/powerpoint/2010/main" val="203961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C0E43D-F837-4352-B747-877AD7D6CB89}"/>
              </a:ext>
            </a:extLst>
          </p:cNvPr>
          <p:cNvSpPr>
            <a:spLocks noGrp="1"/>
          </p:cNvSpPr>
          <p:nvPr>
            <p:ph type="title"/>
          </p:nvPr>
        </p:nvSpPr>
        <p:spPr>
          <a:xfrm>
            <a:off x="944880" y="479489"/>
            <a:ext cx="7900356" cy="516191"/>
          </a:xfrm>
        </p:spPr>
        <p:txBody>
          <a:bodyPr>
            <a:noAutofit/>
          </a:bodyPr>
          <a:lstStyle/>
          <a:p>
            <a:r>
              <a:rPr lang="ja-JP" altLang="it-IT" sz="3200" dirty="0"/>
              <a:t>ローマ</a:t>
            </a:r>
            <a:r>
              <a:rPr lang="it-IT" altLang="ja-JP" sz="3200" dirty="0"/>
              <a:t>5</a:t>
            </a:r>
            <a:r>
              <a:rPr lang="ja-JP" altLang="it-IT" sz="3200" dirty="0"/>
              <a:t>日間 </a:t>
            </a:r>
            <a:r>
              <a:rPr lang="ja-JP" altLang="en-US" sz="3200" dirty="0"/>
              <a:t>　</a:t>
            </a:r>
            <a:r>
              <a:rPr lang="ja-JP" altLang="en-US" sz="2000" dirty="0"/>
              <a:t>コース番号：</a:t>
            </a:r>
            <a:r>
              <a:rPr lang="it-IT" altLang="ja-JP" sz="2000" dirty="0"/>
              <a:t>TRROM05R</a:t>
            </a:r>
            <a:endParaRPr lang="it-IT" sz="2000" dirty="0"/>
          </a:p>
        </p:txBody>
      </p:sp>
      <p:pic>
        <p:nvPicPr>
          <p:cNvPr id="21" name="Segnaposto contenuto 20">
            <a:extLst>
              <a:ext uri="{FF2B5EF4-FFF2-40B4-BE49-F238E27FC236}">
                <a16:creationId xmlns="" xmlns:a16="http://schemas.microsoft.com/office/drawing/2014/main" id="{B2067F1B-F0C6-45C1-8C2D-9A003167347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969760" y="1302448"/>
            <a:ext cx="4729480" cy="27615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609963019"/>
              </p:ext>
            </p:extLst>
          </p:nvPr>
        </p:nvGraphicFramePr>
        <p:xfrm>
          <a:off x="838200" y="1229360"/>
          <a:ext cx="5532120" cy="5056442"/>
        </p:xfrm>
        <a:graphic>
          <a:graphicData uri="http://schemas.openxmlformats.org/drawingml/2006/table">
            <a:tbl>
              <a:tblPr bandRow="1">
                <a:tableStyleId>{5C22544A-7EE6-4342-B048-85BDC9FD1C3A}</a:tableStyleId>
              </a:tblPr>
              <a:tblGrid>
                <a:gridCol w="939800">
                  <a:extLst>
                    <a:ext uri="{9D8B030D-6E8A-4147-A177-3AD203B41FA5}">
                      <a16:colId xmlns="" xmlns:a16="http://schemas.microsoft.com/office/drawing/2014/main" val="2915347266"/>
                    </a:ext>
                  </a:extLst>
                </a:gridCol>
                <a:gridCol w="4592320">
                  <a:extLst>
                    <a:ext uri="{9D8B030D-6E8A-4147-A177-3AD203B41FA5}">
                      <a16:colId xmlns="" xmlns:a16="http://schemas.microsoft.com/office/drawing/2014/main" val="538613229"/>
                    </a:ext>
                  </a:extLst>
                </a:gridCol>
              </a:tblGrid>
              <a:tr h="770033">
                <a:tc>
                  <a:txBody>
                    <a:bodyPr/>
                    <a:lstStyle/>
                    <a:p>
                      <a:r>
                        <a:rPr lang="it-IT" dirty="0"/>
                        <a:t>1</a:t>
                      </a:r>
                      <a:r>
                        <a:rPr lang="ja-JP" altLang="it-IT" dirty="0"/>
                        <a:t>日目</a:t>
                      </a:r>
                      <a:endParaRPr lang="it-IT" dirty="0"/>
                    </a:p>
                  </a:txBody>
                  <a:tcPr/>
                </a:tc>
                <a:tc>
                  <a:txBody>
                    <a:bodyPr/>
                    <a:lstStyle/>
                    <a:p>
                      <a:r>
                        <a:rPr lang="ja-JP" altLang="it-IT" dirty="0"/>
                        <a:t>ローマご到着後　お客様ご自身でホテルへ移動</a:t>
                      </a:r>
                      <a:endParaRPr lang="it-IT" dirty="0"/>
                    </a:p>
                    <a:p>
                      <a:r>
                        <a:rPr lang="ja-JP" altLang="it-IT" dirty="0"/>
                        <a:t>ホテル泊</a:t>
                      </a:r>
                      <a:endParaRPr lang="it-IT" dirty="0"/>
                    </a:p>
                  </a:txBody>
                  <a:tcPr/>
                </a:tc>
                <a:extLst>
                  <a:ext uri="{0D108BD9-81ED-4DB2-BD59-A6C34878D82A}">
                    <a16:rowId xmlns="" xmlns:a16="http://schemas.microsoft.com/office/drawing/2014/main" val="4131099747"/>
                  </a:ext>
                </a:extLst>
              </a:tr>
              <a:tr h="1961896">
                <a:tc>
                  <a:txBody>
                    <a:bodyPr/>
                    <a:lstStyle/>
                    <a:p>
                      <a:r>
                        <a:rPr lang="it-IT" dirty="0"/>
                        <a:t>2</a:t>
                      </a:r>
                      <a:r>
                        <a:rPr lang="ja-JP" altLang="it-IT" dirty="0"/>
                        <a:t>日目</a:t>
                      </a:r>
                      <a:endParaRPr lang="it-IT" dirty="0"/>
                    </a:p>
                  </a:txBody>
                  <a:tcPr/>
                </a:tc>
                <a:tc>
                  <a:txBody>
                    <a:bodyPr/>
                    <a:lstStyle/>
                    <a:p>
                      <a:r>
                        <a:rPr lang="ja-JP" altLang="it-IT" dirty="0"/>
                        <a:t>日本語ガイドとミニバンでローマ午前観光</a:t>
                      </a:r>
                      <a:endParaRPr lang="it-IT" dirty="0"/>
                    </a:p>
                    <a:p>
                      <a:pPr lvl="1"/>
                      <a:r>
                        <a:rPr lang="ja-JP" altLang="it-IT" dirty="0"/>
                        <a:t>入場観光</a:t>
                      </a:r>
                      <a:r>
                        <a:rPr lang="it-IT" dirty="0"/>
                        <a:t>: </a:t>
                      </a:r>
                      <a:r>
                        <a:rPr lang="ja-JP" altLang="it-IT" dirty="0"/>
                        <a:t>サンピエトロ大聖堂</a:t>
                      </a:r>
                      <a:endParaRPr lang="it-IT" dirty="0"/>
                    </a:p>
                    <a:p>
                      <a:pPr lvl="1"/>
                      <a:r>
                        <a:rPr lang="ja-JP" altLang="it-IT" dirty="0"/>
                        <a:t>外観観光</a:t>
                      </a:r>
                      <a:r>
                        <a:rPr lang="it-IT" dirty="0"/>
                        <a:t>: </a:t>
                      </a:r>
                      <a:r>
                        <a:rPr lang="ja-JP" altLang="it-IT" dirty="0"/>
                        <a:t>トレビの泉</a:t>
                      </a:r>
                      <a:r>
                        <a:rPr lang="it-IT" dirty="0"/>
                        <a:t>, </a:t>
                      </a:r>
                      <a:r>
                        <a:rPr lang="ja-JP" altLang="it-IT" dirty="0"/>
                        <a:t>コロッセオ</a:t>
                      </a:r>
                      <a:r>
                        <a:rPr lang="it-IT" dirty="0"/>
                        <a:t>, </a:t>
                      </a:r>
                    </a:p>
                    <a:p>
                      <a:pPr lvl="1"/>
                      <a:r>
                        <a:rPr lang="ja-JP" altLang="it-IT" dirty="0"/>
                        <a:t>                     真実の口</a:t>
                      </a:r>
                      <a:r>
                        <a:rPr lang="it-IT" dirty="0"/>
                        <a:t>, </a:t>
                      </a:r>
                      <a:r>
                        <a:rPr lang="ja-JP" altLang="it-IT" dirty="0"/>
                        <a:t>スペイン広場</a:t>
                      </a:r>
                      <a:endParaRPr lang="it-IT" dirty="0"/>
                    </a:p>
                    <a:p>
                      <a:r>
                        <a:rPr lang="ja-JP" altLang="it-IT" dirty="0"/>
                        <a:t>ホテル泊</a:t>
                      </a:r>
                      <a:endParaRPr lang="it-IT" dirty="0"/>
                    </a:p>
                  </a:txBody>
                  <a:tcPr/>
                </a:tc>
                <a:extLst>
                  <a:ext uri="{0D108BD9-81ED-4DB2-BD59-A6C34878D82A}">
                    <a16:rowId xmlns="" xmlns:a16="http://schemas.microsoft.com/office/drawing/2014/main" val="1965110557"/>
                  </a:ext>
                </a:extLst>
              </a:tr>
              <a:tr h="770033">
                <a:tc>
                  <a:txBody>
                    <a:bodyPr/>
                    <a:lstStyle/>
                    <a:p>
                      <a:r>
                        <a:rPr lang="it-IT" dirty="0"/>
                        <a:t>3</a:t>
                      </a:r>
                      <a:r>
                        <a:rPr lang="ja-JP" altLang="it-IT" dirty="0"/>
                        <a:t>日目</a:t>
                      </a:r>
                      <a:endParaRPr lang="it-IT" dirty="0"/>
                    </a:p>
                  </a:txBody>
                  <a:tcPr/>
                </a:tc>
                <a:tc>
                  <a:txBody>
                    <a:bodyPr/>
                    <a:lstStyle/>
                    <a:p>
                      <a:r>
                        <a:rPr lang="ja-JP" altLang="it-IT" dirty="0"/>
                        <a:t>終日自由行動</a:t>
                      </a:r>
                      <a:endParaRPr lang="it-IT" dirty="0"/>
                    </a:p>
                    <a:p>
                      <a:r>
                        <a:rPr lang="ja-JP" altLang="it-IT" dirty="0"/>
                        <a:t>ホテル泊</a:t>
                      </a:r>
                      <a:endParaRPr lang="it-IT" dirty="0"/>
                    </a:p>
                  </a:txBody>
                  <a:tcPr/>
                </a:tc>
                <a:extLst>
                  <a:ext uri="{0D108BD9-81ED-4DB2-BD59-A6C34878D82A}">
                    <a16:rowId xmlns="" xmlns:a16="http://schemas.microsoft.com/office/drawing/2014/main" val="3719160819"/>
                  </a:ext>
                </a:extLst>
              </a:tr>
              <a:tr h="770033">
                <a:tc>
                  <a:txBody>
                    <a:bodyPr/>
                    <a:lstStyle/>
                    <a:p>
                      <a:r>
                        <a:rPr lang="it-IT" dirty="0"/>
                        <a:t>4</a:t>
                      </a:r>
                      <a:r>
                        <a:rPr lang="ja-JP" altLang="it-IT" dirty="0"/>
                        <a:t>日目</a:t>
                      </a:r>
                      <a:endParaRPr lang="it-IT" dirty="0"/>
                    </a:p>
                  </a:txBody>
                  <a:tcPr/>
                </a:tc>
                <a:tc>
                  <a:txBody>
                    <a:bodyPr/>
                    <a:lstStyle/>
                    <a:p>
                      <a:r>
                        <a:rPr lang="ja-JP" altLang="it-IT" dirty="0"/>
                        <a:t>終日自由行動</a:t>
                      </a:r>
                      <a:endParaRPr lang="it-IT" dirty="0"/>
                    </a:p>
                    <a:p>
                      <a:r>
                        <a:rPr lang="ja-JP" altLang="it-IT" dirty="0"/>
                        <a:t>ホテル泊</a:t>
                      </a:r>
                      <a:endParaRPr lang="it-IT" dirty="0"/>
                    </a:p>
                  </a:txBody>
                  <a:tcPr/>
                </a:tc>
                <a:extLst>
                  <a:ext uri="{0D108BD9-81ED-4DB2-BD59-A6C34878D82A}">
                    <a16:rowId xmlns="" xmlns:a16="http://schemas.microsoft.com/office/drawing/2014/main" val="1763665079"/>
                  </a:ext>
                </a:extLst>
              </a:tr>
              <a:tr h="446130">
                <a:tc>
                  <a:txBody>
                    <a:bodyPr/>
                    <a:lstStyle/>
                    <a:p>
                      <a:r>
                        <a:rPr lang="it-IT" dirty="0"/>
                        <a:t>5</a:t>
                      </a:r>
                      <a:r>
                        <a:rPr lang="ja-JP" altLang="it-IT" dirty="0"/>
                        <a:t>日目</a:t>
                      </a:r>
                      <a:endParaRPr lang="it-IT" dirty="0"/>
                    </a:p>
                  </a:txBody>
                  <a:tcPr/>
                </a:tc>
                <a:tc>
                  <a:txBody>
                    <a:bodyPr/>
                    <a:lstStyle/>
                    <a:p>
                      <a:r>
                        <a:rPr lang="ja-JP" altLang="it-IT" dirty="0"/>
                        <a:t>ご出発まで自由行動</a:t>
                      </a:r>
                      <a:endParaRPr lang="it-IT" altLang="ja-JP" dirty="0"/>
                    </a:p>
                    <a:p>
                      <a:r>
                        <a:rPr lang="ja-JP" altLang="it-IT" dirty="0"/>
                        <a:t>空港までお客様ご自身で移動</a:t>
                      </a:r>
                      <a:endParaRPr lang="it-IT" dirty="0"/>
                    </a:p>
                  </a:txBody>
                  <a:tcPr/>
                </a:tc>
                <a:extLst>
                  <a:ext uri="{0D108BD9-81ED-4DB2-BD59-A6C34878D82A}">
                    <a16:rowId xmlns="" xmlns:a16="http://schemas.microsoft.com/office/drawing/2014/main" val="1018185797"/>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3</a:t>
            </a:fld>
            <a:endParaRPr lang="it-IT"/>
          </a:p>
        </p:txBody>
      </p:sp>
    </p:spTree>
    <p:extLst>
      <p:ext uri="{BB962C8B-B14F-4D97-AF65-F5344CB8AC3E}">
        <p14:creationId xmlns:p14="http://schemas.microsoft.com/office/powerpoint/2010/main" val="2615619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733246" y="284672"/>
            <a:ext cx="4787660" cy="483079"/>
          </a:xfrm>
        </p:spPr>
        <p:txBody>
          <a:bodyPr>
            <a:normAutofit/>
          </a:bodyPr>
          <a:lstStyle/>
          <a:p>
            <a:r>
              <a:rPr lang="ja-JP" altLang="it-IT" sz="2800" b="1" dirty="0" smtClean="0">
                <a:effectLst>
                  <a:outerShdw blurRad="38100" dist="38100" dir="2700000" algn="tl">
                    <a:srgbClr val="000000">
                      <a:alpha val="43137"/>
                    </a:srgbClr>
                  </a:outerShdw>
                </a:effectLst>
              </a:rPr>
              <a:t>カーニバル　イベント</a:t>
            </a:r>
            <a:endParaRPr lang="it-IT" sz="2800" b="1" dirty="0">
              <a:effectLst>
                <a:outerShdw blurRad="38100" dist="38100" dir="2700000" algn="tl">
                  <a:srgbClr val="000000">
                    <a:alpha val="43137"/>
                  </a:srgbClr>
                </a:outerShdw>
              </a:effectLst>
            </a:endParaRPr>
          </a:p>
        </p:txBody>
      </p:sp>
      <p:sp>
        <p:nvSpPr>
          <p:cNvPr id="2" name="Segnaposto numero diapositiva 1"/>
          <p:cNvSpPr>
            <a:spLocks noGrp="1"/>
          </p:cNvSpPr>
          <p:nvPr>
            <p:ph type="sldNum" sz="quarter" idx="12"/>
          </p:nvPr>
        </p:nvSpPr>
        <p:spPr/>
        <p:txBody>
          <a:bodyPr/>
          <a:lstStyle/>
          <a:p>
            <a:fld id="{2B3CDC31-D093-4967-811B-0D1E37913E94}" type="slidenum">
              <a:rPr lang="it-IT" smtClean="0"/>
              <a:t>39</a:t>
            </a:fld>
            <a:endParaRPr lang="it-IT"/>
          </a:p>
        </p:txBody>
      </p:sp>
      <p:pic>
        <p:nvPicPr>
          <p:cNvPr id="3" name="Immagine 2"/>
          <p:cNvPicPr>
            <a:picLocks noChangeAspect="1"/>
          </p:cNvPicPr>
          <p:nvPr/>
        </p:nvPicPr>
        <p:blipFill>
          <a:blip r:embed="rId2"/>
          <a:stretch>
            <a:fillRect/>
          </a:stretch>
        </p:blipFill>
        <p:spPr>
          <a:xfrm>
            <a:off x="817201" y="1774698"/>
            <a:ext cx="2754135" cy="2014453"/>
          </a:xfrm>
          <a:prstGeom prst="rect">
            <a:avLst/>
          </a:prstGeom>
        </p:spPr>
      </p:pic>
      <p:pic>
        <p:nvPicPr>
          <p:cNvPr id="4" name="Immagine 3"/>
          <p:cNvPicPr>
            <a:picLocks noChangeAspect="1"/>
          </p:cNvPicPr>
          <p:nvPr/>
        </p:nvPicPr>
        <p:blipFill>
          <a:blip r:embed="rId3"/>
          <a:stretch>
            <a:fillRect/>
          </a:stretch>
        </p:blipFill>
        <p:spPr>
          <a:xfrm>
            <a:off x="817201" y="805491"/>
            <a:ext cx="4108482" cy="895582"/>
          </a:xfrm>
          <a:prstGeom prst="rect">
            <a:avLst/>
          </a:prstGeom>
        </p:spPr>
      </p:pic>
      <p:pic>
        <p:nvPicPr>
          <p:cNvPr id="2050" name="Picture 2" descr="Carnevale di viareggi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46413" y="652474"/>
            <a:ext cx="4527979" cy="1694071"/>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4994694" y="2534114"/>
            <a:ext cx="5779698" cy="3724096"/>
          </a:xfrm>
          <a:prstGeom prst="rect">
            <a:avLst/>
          </a:prstGeom>
          <a:noFill/>
        </p:spPr>
        <p:txBody>
          <a:bodyPr wrap="square" rtlCol="0">
            <a:spAutoFit/>
          </a:bodyPr>
          <a:lstStyle/>
          <a:p>
            <a:pPr algn="r"/>
            <a:r>
              <a:rPr lang="ja-JP" altLang="it-IT" sz="2000" b="1" dirty="0" smtClean="0"/>
              <a:t>ヴィアレッジョのカーニバル</a:t>
            </a:r>
            <a:endParaRPr lang="it-IT" sz="2000" b="1" dirty="0"/>
          </a:p>
          <a:p>
            <a:pPr algn="r"/>
            <a:r>
              <a:rPr lang="ja-JP" altLang="it-IT" u="sng" dirty="0" smtClean="0"/>
              <a:t>海岸沿いの仮装パレード</a:t>
            </a:r>
            <a:endParaRPr lang="en-US" u="sng" dirty="0" smtClean="0"/>
          </a:p>
          <a:p>
            <a:pPr algn="r"/>
            <a:r>
              <a:rPr lang="it-IT" altLang="ja-JP" dirty="0" smtClean="0"/>
              <a:t>2</a:t>
            </a:r>
            <a:r>
              <a:rPr lang="ja-JP" altLang="it-IT" dirty="0" smtClean="0"/>
              <a:t>月</a:t>
            </a:r>
            <a:r>
              <a:rPr lang="it-IT" altLang="ja-JP" dirty="0" smtClean="0"/>
              <a:t>12</a:t>
            </a:r>
            <a:r>
              <a:rPr lang="ja-JP" altLang="it-IT" dirty="0" smtClean="0"/>
              <a:t>日</a:t>
            </a:r>
            <a:r>
              <a:rPr lang="it-IT" altLang="ja-JP" dirty="0" smtClean="0"/>
              <a:t>(</a:t>
            </a:r>
            <a:r>
              <a:rPr lang="ja-JP" altLang="it-IT" dirty="0" smtClean="0"/>
              <a:t>土曜</a:t>
            </a:r>
            <a:r>
              <a:rPr lang="it-IT" altLang="ja-JP" dirty="0" smtClean="0"/>
              <a:t>)</a:t>
            </a:r>
            <a:endParaRPr lang="it-IT" dirty="0" smtClean="0"/>
          </a:p>
          <a:p>
            <a:pPr algn="r"/>
            <a:r>
              <a:rPr lang="it-IT" altLang="ja-JP" dirty="0"/>
              <a:t>2</a:t>
            </a:r>
            <a:r>
              <a:rPr lang="ja-JP" altLang="it-IT" dirty="0" smtClean="0"/>
              <a:t>月</a:t>
            </a:r>
            <a:r>
              <a:rPr lang="it-IT" altLang="ja-JP" dirty="0"/>
              <a:t>20</a:t>
            </a:r>
            <a:r>
              <a:rPr lang="ja-JP" altLang="it-IT" dirty="0" smtClean="0"/>
              <a:t>日</a:t>
            </a:r>
            <a:r>
              <a:rPr lang="it-IT" altLang="ja-JP" dirty="0" smtClean="0"/>
              <a:t>(</a:t>
            </a:r>
            <a:r>
              <a:rPr lang="ja-JP" altLang="it-IT" dirty="0" smtClean="0"/>
              <a:t>日曜</a:t>
            </a:r>
            <a:r>
              <a:rPr lang="it-IT" altLang="ja-JP" dirty="0" smtClean="0"/>
              <a:t>)</a:t>
            </a:r>
            <a:r>
              <a:rPr lang="it-IT" dirty="0" smtClean="0"/>
              <a:t> </a:t>
            </a:r>
          </a:p>
          <a:p>
            <a:pPr algn="r"/>
            <a:r>
              <a:rPr lang="it-IT" altLang="ja-JP" dirty="0" smtClean="0"/>
              <a:t>2</a:t>
            </a:r>
            <a:r>
              <a:rPr lang="ja-JP" altLang="it-IT" dirty="0" smtClean="0"/>
              <a:t>月</a:t>
            </a:r>
            <a:r>
              <a:rPr lang="it-IT" altLang="ja-JP" dirty="0" smtClean="0"/>
              <a:t>24</a:t>
            </a:r>
            <a:r>
              <a:rPr lang="ja-JP" altLang="it-IT" dirty="0" smtClean="0"/>
              <a:t>日</a:t>
            </a:r>
            <a:r>
              <a:rPr lang="it-IT" altLang="ja-JP" dirty="0" smtClean="0"/>
              <a:t>(</a:t>
            </a:r>
            <a:r>
              <a:rPr lang="ja-JP" altLang="it-IT" dirty="0" smtClean="0"/>
              <a:t>木曜</a:t>
            </a:r>
            <a:r>
              <a:rPr lang="it-IT" altLang="ja-JP" dirty="0" smtClean="0"/>
              <a:t>)</a:t>
            </a:r>
            <a:r>
              <a:rPr lang="it-IT" dirty="0" smtClean="0"/>
              <a:t> </a:t>
            </a:r>
          </a:p>
          <a:p>
            <a:pPr algn="r"/>
            <a:r>
              <a:rPr lang="it-IT" altLang="ja-JP" dirty="0"/>
              <a:t>2</a:t>
            </a:r>
            <a:r>
              <a:rPr lang="ja-JP" altLang="it-IT" dirty="0" smtClean="0"/>
              <a:t>月</a:t>
            </a:r>
            <a:r>
              <a:rPr lang="it-IT" altLang="ja-JP" dirty="0"/>
              <a:t>27</a:t>
            </a:r>
            <a:r>
              <a:rPr lang="ja-JP" altLang="it-IT" dirty="0" smtClean="0"/>
              <a:t>日</a:t>
            </a:r>
            <a:r>
              <a:rPr lang="it-IT" altLang="ja-JP" dirty="0" smtClean="0"/>
              <a:t>(</a:t>
            </a:r>
            <a:r>
              <a:rPr lang="ja-JP" altLang="it-IT" dirty="0"/>
              <a:t>日</a:t>
            </a:r>
            <a:r>
              <a:rPr lang="ja-JP" altLang="it-IT" dirty="0" smtClean="0"/>
              <a:t>曜</a:t>
            </a:r>
            <a:r>
              <a:rPr lang="it-IT" altLang="ja-JP" dirty="0" smtClean="0"/>
              <a:t>)</a:t>
            </a:r>
            <a:r>
              <a:rPr lang="it-IT" dirty="0" smtClean="0"/>
              <a:t> </a:t>
            </a:r>
          </a:p>
          <a:p>
            <a:pPr algn="r"/>
            <a:r>
              <a:rPr lang="it-IT" altLang="ja-JP" dirty="0" smtClean="0"/>
              <a:t>3</a:t>
            </a:r>
            <a:r>
              <a:rPr lang="ja-JP" altLang="it-IT" dirty="0" smtClean="0"/>
              <a:t>月</a:t>
            </a:r>
            <a:r>
              <a:rPr lang="it-IT" altLang="ja-JP" dirty="0" smtClean="0"/>
              <a:t>1</a:t>
            </a:r>
            <a:r>
              <a:rPr lang="ja-JP" altLang="it-IT" dirty="0" smtClean="0"/>
              <a:t>日</a:t>
            </a:r>
            <a:r>
              <a:rPr lang="it-IT" altLang="ja-JP" dirty="0" smtClean="0"/>
              <a:t>(</a:t>
            </a:r>
            <a:r>
              <a:rPr lang="ja-JP" altLang="it-IT" dirty="0" smtClean="0"/>
              <a:t>火曜</a:t>
            </a:r>
            <a:r>
              <a:rPr lang="it-IT" altLang="ja-JP" dirty="0" smtClean="0"/>
              <a:t>)</a:t>
            </a:r>
          </a:p>
          <a:p>
            <a:pPr algn="r"/>
            <a:r>
              <a:rPr lang="it-IT" altLang="ja-JP" dirty="0" smtClean="0"/>
              <a:t>3</a:t>
            </a:r>
            <a:r>
              <a:rPr lang="ja-JP" altLang="it-IT" dirty="0" smtClean="0"/>
              <a:t>月</a:t>
            </a:r>
            <a:r>
              <a:rPr lang="it-IT" altLang="ja-JP" dirty="0" smtClean="0"/>
              <a:t>5</a:t>
            </a:r>
            <a:r>
              <a:rPr lang="ja-JP" altLang="it-IT" dirty="0" smtClean="0"/>
              <a:t>日</a:t>
            </a:r>
            <a:r>
              <a:rPr lang="it-IT" altLang="ja-JP" dirty="0" smtClean="0"/>
              <a:t>(</a:t>
            </a:r>
            <a:r>
              <a:rPr lang="ja-JP" altLang="it-IT" dirty="0" smtClean="0"/>
              <a:t>土曜</a:t>
            </a:r>
            <a:r>
              <a:rPr lang="it-IT" altLang="ja-JP" dirty="0" smtClean="0"/>
              <a:t>)</a:t>
            </a:r>
          </a:p>
          <a:p>
            <a:pPr algn="r"/>
            <a:endParaRPr lang="it-IT" dirty="0" smtClean="0"/>
          </a:p>
          <a:p>
            <a:pPr algn="r"/>
            <a:endParaRPr lang="it-IT" dirty="0"/>
          </a:p>
          <a:p>
            <a:pPr algn="r"/>
            <a:r>
              <a:rPr lang="ja-JP" altLang="it-IT" dirty="0" smtClean="0"/>
              <a:t>パレードのチケットは近日発売開始予定です。</a:t>
            </a:r>
            <a:endParaRPr lang="it-IT" dirty="0"/>
          </a:p>
          <a:p>
            <a:r>
              <a:rPr lang="it-IT" dirty="0"/>
              <a:t> </a:t>
            </a:r>
          </a:p>
          <a:p>
            <a:endParaRPr lang="it-IT" dirty="0"/>
          </a:p>
        </p:txBody>
      </p:sp>
      <p:sp>
        <p:nvSpPr>
          <p:cNvPr id="5" name="Rettangolo 4"/>
          <p:cNvSpPr/>
          <p:nvPr/>
        </p:nvSpPr>
        <p:spPr>
          <a:xfrm>
            <a:off x="817201" y="4727276"/>
            <a:ext cx="4956070" cy="923330"/>
          </a:xfrm>
          <a:prstGeom prst="rect">
            <a:avLst/>
          </a:prstGeom>
        </p:spPr>
        <p:txBody>
          <a:bodyPr wrap="square">
            <a:spAutoFit/>
          </a:bodyPr>
          <a:lstStyle/>
          <a:p>
            <a:r>
              <a:rPr lang="ja-JP" altLang="it-IT" sz="1400" dirty="0" smtClean="0"/>
              <a:t>伝統的コスチュームのレンタルでカーニバルの仲間入</a:t>
            </a:r>
            <a:r>
              <a:rPr lang="ja-JP" altLang="it-IT" sz="1400" dirty="0"/>
              <a:t>り♪</a:t>
            </a:r>
            <a:endParaRPr lang="it-IT" altLang="ja-JP" sz="1400" dirty="0" smtClean="0"/>
          </a:p>
          <a:p>
            <a:r>
              <a:rPr lang="ja-JP" altLang="it-IT" sz="1400" dirty="0"/>
              <a:t>衣</a:t>
            </a:r>
            <a:r>
              <a:rPr lang="ja-JP" altLang="it-IT" sz="1400" dirty="0" smtClean="0"/>
              <a:t>装の他アクセサリー類も揃えています。</a:t>
            </a:r>
            <a:r>
              <a:rPr lang="ja-JP" altLang="it-IT" sz="1200" dirty="0" smtClean="0"/>
              <a:t>（帽子</a:t>
            </a:r>
            <a:r>
              <a:rPr lang="it-IT" altLang="ja-JP" sz="1200" dirty="0" smtClean="0"/>
              <a:t>,</a:t>
            </a:r>
            <a:r>
              <a:rPr lang="ja-JP" altLang="it-IT" sz="1200" dirty="0" smtClean="0"/>
              <a:t>手袋</a:t>
            </a:r>
            <a:r>
              <a:rPr lang="it-IT" altLang="ja-JP" sz="1200" dirty="0" smtClean="0"/>
              <a:t>,</a:t>
            </a:r>
            <a:r>
              <a:rPr lang="ja-JP" altLang="it-IT" sz="1200" dirty="0" smtClean="0"/>
              <a:t>靴</a:t>
            </a:r>
            <a:r>
              <a:rPr lang="it-IT" altLang="ja-JP" sz="1200" dirty="0"/>
              <a:t>,</a:t>
            </a:r>
            <a:r>
              <a:rPr lang="ja-JP" altLang="it-IT" sz="1200" dirty="0" smtClean="0"/>
              <a:t>杖</a:t>
            </a:r>
            <a:r>
              <a:rPr lang="it-IT" altLang="ja-JP" sz="1200" dirty="0" smtClean="0"/>
              <a:t>,</a:t>
            </a:r>
            <a:r>
              <a:rPr lang="ja-JP" altLang="it-IT" sz="1200" dirty="0" smtClean="0"/>
              <a:t>スカーフ</a:t>
            </a:r>
            <a:r>
              <a:rPr lang="it-IT" altLang="ja-JP" sz="1200" dirty="0" smtClean="0"/>
              <a:t>,</a:t>
            </a:r>
            <a:r>
              <a:rPr lang="ja-JP" altLang="it-IT" sz="1200" dirty="0" smtClean="0"/>
              <a:t>かつら等</a:t>
            </a:r>
            <a:r>
              <a:rPr lang="it-IT" altLang="ja-JP" sz="1200" dirty="0" smtClean="0"/>
              <a:t>)</a:t>
            </a:r>
          </a:p>
          <a:p>
            <a:r>
              <a:rPr lang="ja-JP" altLang="it-IT" sz="1400" dirty="0" smtClean="0"/>
              <a:t>ガラディナーや仮装パーティーにもどうぞ。</a:t>
            </a:r>
            <a:endParaRPr lang="it-IT" dirty="0"/>
          </a:p>
        </p:txBody>
      </p:sp>
      <p:sp>
        <p:nvSpPr>
          <p:cNvPr id="12" name="Segnaposto testo 9"/>
          <p:cNvSpPr txBox="1">
            <a:spLocks/>
          </p:cNvSpPr>
          <p:nvPr/>
        </p:nvSpPr>
        <p:spPr>
          <a:xfrm>
            <a:off x="961845" y="4405822"/>
            <a:ext cx="3429000" cy="3214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it-IT" sz="1800" dirty="0" smtClean="0"/>
          </a:p>
        </p:txBody>
      </p:sp>
      <p:sp>
        <p:nvSpPr>
          <p:cNvPr id="6" name="Rettangolo 5"/>
          <p:cNvSpPr/>
          <p:nvPr/>
        </p:nvSpPr>
        <p:spPr>
          <a:xfrm>
            <a:off x="961845" y="3952119"/>
            <a:ext cx="2951650" cy="1015663"/>
          </a:xfrm>
          <a:prstGeom prst="rect">
            <a:avLst/>
          </a:prstGeom>
        </p:spPr>
        <p:txBody>
          <a:bodyPr wrap="square">
            <a:spAutoFit/>
          </a:bodyPr>
          <a:lstStyle/>
          <a:p>
            <a:r>
              <a:rPr lang="ja-JP" altLang="it-IT" sz="2000" b="1" dirty="0" smtClean="0"/>
              <a:t>ベ</a:t>
            </a:r>
            <a:r>
              <a:rPr lang="ja-JP" altLang="it-IT" sz="2000" b="1" dirty="0"/>
              <a:t>ニスのカーニバル</a:t>
            </a:r>
          </a:p>
          <a:p>
            <a:r>
              <a:rPr lang="it-IT" altLang="ja-JP" sz="2000" b="1" dirty="0" smtClean="0"/>
              <a:t>   2</a:t>
            </a:r>
            <a:r>
              <a:rPr lang="ja-JP" altLang="it-IT" sz="2000" b="1" dirty="0"/>
              <a:t>月</a:t>
            </a:r>
            <a:r>
              <a:rPr lang="it-IT" altLang="ja-JP" sz="2000" b="1" dirty="0"/>
              <a:t>12</a:t>
            </a:r>
            <a:r>
              <a:rPr lang="ja-JP" altLang="it-IT" sz="2000" b="1" dirty="0"/>
              <a:t>日～</a:t>
            </a:r>
            <a:r>
              <a:rPr lang="it-IT" altLang="ja-JP" sz="2000" b="1" dirty="0"/>
              <a:t>3</a:t>
            </a:r>
            <a:r>
              <a:rPr lang="ja-JP" altLang="it-IT" sz="2000" b="1" dirty="0"/>
              <a:t>月</a:t>
            </a:r>
            <a:r>
              <a:rPr lang="it-IT" altLang="ja-JP" sz="2000" b="1" dirty="0"/>
              <a:t>1</a:t>
            </a:r>
            <a:r>
              <a:rPr lang="ja-JP" altLang="it-IT" sz="2000" b="1" dirty="0"/>
              <a:t>日</a:t>
            </a:r>
          </a:p>
          <a:p>
            <a:endParaRPr lang="it-IT" sz="2000" b="1" dirty="0"/>
          </a:p>
        </p:txBody>
      </p:sp>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6234" y="5755246"/>
            <a:ext cx="7994073" cy="1005927"/>
          </a:xfrm>
          <a:prstGeom prst="rect">
            <a:avLst/>
          </a:prstGeom>
        </p:spPr>
      </p:pic>
    </p:spTree>
    <p:extLst>
      <p:ext uri="{BB962C8B-B14F-4D97-AF65-F5344CB8AC3E}">
        <p14:creationId xmlns:p14="http://schemas.microsoft.com/office/powerpoint/2010/main" val="2359534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A083020-A49C-44F7-9D1F-929FEE01193C}"/>
              </a:ext>
            </a:extLst>
          </p:cNvPr>
          <p:cNvSpPr>
            <a:spLocks noGrp="1"/>
          </p:cNvSpPr>
          <p:nvPr>
            <p:ph type="title"/>
          </p:nvPr>
        </p:nvSpPr>
        <p:spPr>
          <a:xfrm>
            <a:off x="892126" y="645674"/>
            <a:ext cx="4671770" cy="585355"/>
          </a:xfrm>
        </p:spPr>
        <p:txBody>
          <a:bodyPr>
            <a:noAutofit/>
          </a:bodyPr>
          <a:lstStyle/>
          <a:p>
            <a:r>
              <a:rPr lang="it-IT" altLang="ja-JP" sz="1800" b="1" dirty="0">
                <a:latin typeface="+mj-ea"/>
              </a:rPr>
              <a:t/>
            </a:r>
            <a:br>
              <a:rPr lang="it-IT" altLang="ja-JP" sz="1800" b="1" dirty="0">
                <a:latin typeface="+mj-ea"/>
              </a:rPr>
            </a:br>
            <a:r>
              <a:rPr lang="ja-JP" altLang="it-IT" sz="1800" b="1" dirty="0">
                <a:latin typeface="Meiryo UI" panose="020B0604030504040204" pitchFamily="34" charset="-128"/>
                <a:ea typeface="Meiryo UI" panose="020B0604030504040204" pitchFamily="34" charset="-128"/>
              </a:rPr>
              <a:t>フィレンツェ</a:t>
            </a:r>
            <a:br>
              <a:rPr lang="ja-JP" altLang="it-IT" sz="1800" b="1" dirty="0">
                <a:latin typeface="Meiryo UI" panose="020B0604030504040204" pitchFamily="34" charset="-128"/>
                <a:ea typeface="Meiryo UI" panose="020B0604030504040204" pitchFamily="34" charset="-128"/>
              </a:rPr>
            </a:br>
            <a:r>
              <a:rPr lang="ja-JP" altLang="it-IT" sz="1800" b="1" dirty="0">
                <a:latin typeface="Meiryo UI" panose="020B0604030504040204" pitchFamily="34" charset="-128"/>
                <a:ea typeface="Meiryo UI" panose="020B0604030504040204" pitchFamily="34" charset="-128"/>
              </a:rPr>
              <a:t>ホテル　サンタマリアノヴェッラ</a:t>
            </a:r>
            <a:endParaRPr lang="it-IT" sz="1800" b="1" dirty="0">
              <a:latin typeface="Meiryo UI" panose="020B0604030504040204" pitchFamily="34" charset="-128"/>
              <a:ea typeface="Meiryo UI" panose="020B0604030504040204" pitchFamily="34" charset="-128"/>
            </a:endParaRPr>
          </a:p>
        </p:txBody>
      </p:sp>
      <p:pic>
        <p:nvPicPr>
          <p:cNvPr id="6" name="Segnaposto immagine 5">
            <a:extLst>
              <a:ext uri="{FF2B5EF4-FFF2-40B4-BE49-F238E27FC236}">
                <a16:creationId xmlns="" xmlns:a16="http://schemas.microsoft.com/office/drawing/2014/main" id="{729C6D63-5C41-4F0E-BAB0-9B07EC5B72C2}"/>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667" b="8667"/>
          <a:stretch>
            <a:fillRect/>
          </a:stretch>
        </p:blipFill>
        <p:spPr>
          <a:xfrm>
            <a:off x="966034" y="1407421"/>
            <a:ext cx="2774744" cy="1720312"/>
          </a:xfrm>
        </p:spPr>
      </p:pic>
      <p:sp>
        <p:nvSpPr>
          <p:cNvPr id="4" name="Segnaposto testo 3">
            <a:extLst>
              <a:ext uri="{FF2B5EF4-FFF2-40B4-BE49-F238E27FC236}">
                <a16:creationId xmlns="" xmlns:a16="http://schemas.microsoft.com/office/drawing/2014/main" id="{67D8FA22-4A81-40F4-872E-6918A22A47EA}"/>
              </a:ext>
            </a:extLst>
          </p:cNvPr>
          <p:cNvSpPr>
            <a:spLocks noGrp="1"/>
          </p:cNvSpPr>
          <p:nvPr>
            <p:ph type="body" sz="half" idx="2"/>
          </p:nvPr>
        </p:nvSpPr>
        <p:spPr>
          <a:xfrm>
            <a:off x="3847418" y="1379062"/>
            <a:ext cx="2394382" cy="2242323"/>
          </a:xfrm>
        </p:spPr>
        <p:txBody>
          <a:bodyPr>
            <a:normAutofit/>
          </a:bodyPr>
          <a:lstStyle/>
          <a:p>
            <a:pPr>
              <a:spcBef>
                <a:spcPts val="0"/>
              </a:spcBef>
            </a:pPr>
            <a:r>
              <a:rPr lang="ja-JP" altLang="it-IT" sz="1200" dirty="0">
                <a:latin typeface="+mn-ea"/>
              </a:rPr>
              <a:t>サンタマリアノヴェッラ大聖堂の正面にあるこの</a:t>
            </a:r>
            <a:r>
              <a:rPr lang="it-IT" altLang="ja-JP" sz="1200" dirty="0">
                <a:latin typeface="+mn-ea"/>
              </a:rPr>
              <a:t>4</a:t>
            </a:r>
            <a:r>
              <a:rPr lang="ja-JP" altLang="it-IT" sz="1200" dirty="0">
                <a:latin typeface="+mn-ea"/>
              </a:rPr>
              <a:t>つ星ホテルは、サンタマリアノヴェッラ駅から徒歩</a:t>
            </a:r>
            <a:r>
              <a:rPr lang="it-IT" altLang="ja-JP" sz="1200" dirty="0">
                <a:latin typeface="+mn-ea"/>
              </a:rPr>
              <a:t>5</a:t>
            </a:r>
            <a:r>
              <a:rPr lang="ja-JP" altLang="it-IT" sz="1200" dirty="0">
                <a:latin typeface="+mn-ea"/>
              </a:rPr>
              <a:t>分、ドゥオーモとウフィツィ美術館から</a:t>
            </a:r>
            <a:r>
              <a:rPr lang="it-IT" altLang="ja-JP" sz="1200" dirty="0">
                <a:latin typeface="+mn-ea"/>
              </a:rPr>
              <a:t>10</a:t>
            </a:r>
            <a:r>
              <a:rPr lang="ja-JP" altLang="it-IT" sz="1200" dirty="0">
                <a:latin typeface="+mn-ea"/>
              </a:rPr>
              <a:t>分の場所にあります。</a:t>
            </a:r>
          </a:p>
          <a:p>
            <a:pPr>
              <a:spcBef>
                <a:spcPts val="0"/>
              </a:spcBef>
            </a:pPr>
            <a:r>
              <a:rPr lang="ja-JP" altLang="it-IT" sz="1200" dirty="0">
                <a:latin typeface="+mn-ea"/>
              </a:rPr>
              <a:t>客室には無料の無線インターネットアクセス、ミニバー、紅茶</a:t>
            </a:r>
            <a:r>
              <a:rPr lang="it-IT" altLang="ja-JP" sz="1200" dirty="0">
                <a:latin typeface="+mn-ea"/>
              </a:rPr>
              <a:t>/</a:t>
            </a:r>
            <a:r>
              <a:rPr lang="ja-JP" altLang="it-IT" sz="1200" dirty="0">
                <a:latin typeface="+mn-ea"/>
              </a:rPr>
              <a:t>コーヒーメーカーが備わっています。ホテルにご宿泊のお客様は、サウナとフィットネスルームを無料でご利用いただけます。</a:t>
            </a:r>
          </a:p>
          <a:p>
            <a:endParaRPr lang="it-IT" dirty="0"/>
          </a:p>
        </p:txBody>
      </p:sp>
      <p:pic>
        <p:nvPicPr>
          <p:cNvPr id="14" name="Immagine 13">
            <a:extLst>
              <a:ext uri="{FF2B5EF4-FFF2-40B4-BE49-F238E27FC236}">
                <a16:creationId xmlns="" xmlns:a16="http://schemas.microsoft.com/office/drawing/2014/main" id="{101B1053-74E8-449E-9EC2-35FB3E9E2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58684" y="1379063"/>
            <a:ext cx="1849467" cy="1754326"/>
          </a:xfrm>
          <a:prstGeom prst="rect">
            <a:avLst/>
          </a:prstGeom>
        </p:spPr>
      </p:pic>
      <p:sp>
        <p:nvSpPr>
          <p:cNvPr id="18" name="CasellaDiTesto 17">
            <a:extLst>
              <a:ext uri="{FF2B5EF4-FFF2-40B4-BE49-F238E27FC236}">
                <a16:creationId xmlns="" xmlns:a16="http://schemas.microsoft.com/office/drawing/2014/main" id="{362D755B-8799-4E70-9D79-6C8E5A37B66D}"/>
              </a:ext>
            </a:extLst>
          </p:cNvPr>
          <p:cNvSpPr txBox="1"/>
          <p:nvPr/>
        </p:nvSpPr>
        <p:spPr>
          <a:xfrm>
            <a:off x="861620" y="3494238"/>
            <a:ext cx="5256212" cy="646332"/>
          </a:xfrm>
          <a:prstGeom prst="rect">
            <a:avLst/>
          </a:prstGeom>
          <a:noFill/>
        </p:spPr>
        <p:txBody>
          <a:bodyPr wrap="square">
            <a:spAutoFit/>
          </a:bodyPr>
          <a:lstStyle/>
          <a:p>
            <a:r>
              <a:rPr lang="ja-JP" altLang="it-IT" b="1" dirty="0">
                <a:solidFill>
                  <a:prstClr val="black"/>
                </a:solidFill>
                <a:latin typeface="Meiryo UI" panose="020B0604030504040204" pitchFamily="34" charset="-128"/>
                <a:ea typeface="Meiryo UI" panose="020B0604030504040204" pitchFamily="34" charset="-128"/>
              </a:rPr>
              <a:t>ナポリ</a:t>
            </a:r>
          </a:p>
          <a:p>
            <a:r>
              <a:rPr lang="ja-JP" altLang="it-IT" b="1" dirty="0">
                <a:solidFill>
                  <a:prstClr val="black"/>
                </a:solidFill>
                <a:latin typeface="Meiryo UI" panose="020B0604030504040204" pitchFamily="34" charset="-128"/>
                <a:ea typeface="Meiryo UI" panose="020B0604030504040204" pitchFamily="34" charset="-128"/>
              </a:rPr>
              <a:t>ウナホテル　ナポリ</a:t>
            </a:r>
          </a:p>
        </p:txBody>
      </p:sp>
      <p:sp>
        <p:nvSpPr>
          <p:cNvPr id="22" name="CasellaDiTesto 21">
            <a:extLst>
              <a:ext uri="{FF2B5EF4-FFF2-40B4-BE49-F238E27FC236}">
                <a16:creationId xmlns="" xmlns:a16="http://schemas.microsoft.com/office/drawing/2014/main" id="{15B31E5A-9A33-4BE7-BA27-A17459048A93}"/>
              </a:ext>
            </a:extLst>
          </p:cNvPr>
          <p:cNvSpPr txBox="1"/>
          <p:nvPr/>
        </p:nvSpPr>
        <p:spPr>
          <a:xfrm>
            <a:off x="892125" y="4188275"/>
            <a:ext cx="2855025" cy="1754326"/>
          </a:xfrm>
          <a:prstGeom prst="rect">
            <a:avLst/>
          </a:prstGeom>
          <a:noFill/>
        </p:spPr>
        <p:txBody>
          <a:bodyPr wrap="square">
            <a:spAutoFit/>
          </a:bodyPr>
          <a:lstStyle/>
          <a:p>
            <a:r>
              <a:rPr lang="ja-JP" altLang="it-IT" sz="1200" dirty="0">
                <a:solidFill>
                  <a:prstClr val="black"/>
                </a:solidFill>
                <a:latin typeface="游ゴシック" panose="020B0400000000000000" pitchFamily="34" charset="-128"/>
              </a:rPr>
              <a:t>現代的なデザインのこのホテルは</a:t>
            </a:r>
            <a:r>
              <a:rPr lang="ja-JP" altLang="it-IT" sz="1200" dirty="0" smtClean="0">
                <a:solidFill>
                  <a:prstClr val="black"/>
                </a:solidFill>
                <a:latin typeface="游ゴシック" panose="020B0400000000000000" pitchFamily="34" charset="-128"/>
              </a:rPr>
              <a:t>、</a:t>
            </a:r>
            <a:endParaRPr lang="en-US" altLang="ja-JP" sz="1200" dirty="0" smtClean="0">
              <a:solidFill>
                <a:prstClr val="black"/>
              </a:solidFill>
              <a:latin typeface="游ゴシック" panose="020B0400000000000000" pitchFamily="34" charset="-128"/>
            </a:endParaRPr>
          </a:p>
          <a:p>
            <a:r>
              <a:rPr lang="ja-JP" altLang="it-IT" sz="1200" dirty="0" smtClean="0">
                <a:solidFill>
                  <a:prstClr val="black"/>
                </a:solidFill>
                <a:latin typeface="游ゴシック" panose="020B0400000000000000" pitchFamily="34" charset="-128"/>
              </a:rPr>
              <a:t>ナポリ</a:t>
            </a:r>
            <a:r>
              <a:rPr lang="ja-JP" altLang="it-IT" sz="1200" dirty="0">
                <a:solidFill>
                  <a:prstClr val="black"/>
                </a:solidFill>
                <a:latin typeface="游ゴシック" panose="020B0400000000000000" pitchFamily="34" charset="-128"/>
              </a:rPr>
              <a:t>の中心部にある</a:t>
            </a:r>
            <a:r>
              <a:rPr lang="it-IT" altLang="ja-JP" sz="1200" dirty="0">
                <a:solidFill>
                  <a:prstClr val="black"/>
                </a:solidFill>
                <a:latin typeface="游ゴシック" panose="020B0400000000000000" pitchFamily="34" charset="-128"/>
              </a:rPr>
              <a:t>4</a:t>
            </a:r>
            <a:r>
              <a:rPr lang="ja-JP" altLang="it-IT" sz="1200" dirty="0">
                <a:solidFill>
                  <a:prstClr val="black"/>
                </a:solidFill>
                <a:latin typeface="游ゴシック" panose="020B0400000000000000" pitchFamily="34" charset="-128"/>
              </a:rPr>
              <a:t>つ星ホテルで、ナポリ中央駅のすぐ近くにあります。</a:t>
            </a:r>
          </a:p>
          <a:p>
            <a:r>
              <a:rPr lang="ja-JP" altLang="it-IT" sz="1200" dirty="0">
                <a:solidFill>
                  <a:prstClr val="black"/>
                </a:solidFill>
                <a:latin typeface="游ゴシック" panose="020B0400000000000000" pitchFamily="34" charset="-128"/>
              </a:rPr>
              <a:t>全室に</a:t>
            </a:r>
            <a:r>
              <a:rPr lang="it-IT" altLang="ja-JP" sz="1200" dirty="0">
                <a:solidFill>
                  <a:prstClr val="black"/>
                </a:solidFill>
                <a:latin typeface="游ゴシック" panose="020B0400000000000000" pitchFamily="34" charset="-128"/>
              </a:rPr>
              <a:t>Wi-Fi</a:t>
            </a:r>
            <a:r>
              <a:rPr lang="ja-JP" altLang="it-IT" sz="1200" dirty="0">
                <a:solidFill>
                  <a:prstClr val="black"/>
                </a:solidFill>
                <a:latin typeface="游ゴシック" panose="020B0400000000000000" pitchFamily="34" charset="-128"/>
              </a:rPr>
              <a:t>接続とミニバーが備わっています。最上階にはバーとテラスのあるレストランがあります。</a:t>
            </a:r>
          </a:p>
          <a:p>
            <a:r>
              <a:rPr lang="ja-JP" altLang="it-IT" sz="1200" dirty="0">
                <a:solidFill>
                  <a:prstClr val="black"/>
                </a:solidFill>
                <a:latin typeface="游ゴシック" panose="020B0400000000000000" pitchFamily="34" charset="-128"/>
              </a:rPr>
              <a:t>チルクムヴェスヴィアーナ線の駅から数歩でポンペイとソレントに到着します。</a:t>
            </a:r>
          </a:p>
        </p:txBody>
      </p:sp>
      <p:pic>
        <p:nvPicPr>
          <p:cNvPr id="24" name="Immagine 23">
            <a:extLst>
              <a:ext uri="{FF2B5EF4-FFF2-40B4-BE49-F238E27FC236}">
                <a16:creationId xmlns="" xmlns:a16="http://schemas.microsoft.com/office/drawing/2014/main" id="{7EDB5169-5576-4355-BB53-025B22945C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805" y="3733546"/>
            <a:ext cx="2231987" cy="2231987"/>
          </a:xfrm>
          <a:prstGeom prst="rect">
            <a:avLst/>
          </a:prstGeom>
        </p:spPr>
      </p:pic>
      <p:sp>
        <p:nvSpPr>
          <p:cNvPr id="30" name="CasellaDiTesto 29">
            <a:extLst>
              <a:ext uri="{FF2B5EF4-FFF2-40B4-BE49-F238E27FC236}">
                <a16:creationId xmlns="" xmlns:a16="http://schemas.microsoft.com/office/drawing/2014/main" id="{DDA2280B-5BBE-40E8-B10A-389CE4232C48}"/>
              </a:ext>
            </a:extLst>
          </p:cNvPr>
          <p:cNvSpPr txBox="1"/>
          <p:nvPr/>
        </p:nvSpPr>
        <p:spPr>
          <a:xfrm>
            <a:off x="6666404" y="3482522"/>
            <a:ext cx="4864335" cy="646331"/>
          </a:xfrm>
          <a:prstGeom prst="rect">
            <a:avLst/>
          </a:prstGeom>
          <a:noFill/>
        </p:spPr>
        <p:txBody>
          <a:bodyPr wrap="square">
            <a:spAutoFit/>
          </a:bodyPr>
          <a:lstStyle/>
          <a:p>
            <a:r>
              <a:rPr lang="ja-JP" altLang="it-IT" b="1" dirty="0">
                <a:solidFill>
                  <a:prstClr val="black"/>
                </a:solidFill>
                <a:latin typeface="Meiryo UI" panose="020B0604030504040204" pitchFamily="34" charset="-128"/>
                <a:ea typeface="Meiryo UI" panose="020B0604030504040204" pitchFamily="34" charset="-128"/>
              </a:rPr>
              <a:t>パレルモ</a:t>
            </a:r>
          </a:p>
          <a:p>
            <a:r>
              <a:rPr lang="ja-JP" altLang="it-IT" b="1" dirty="0">
                <a:solidFill>
                  <a:prstClr val="black"/>
                </a:solidFill>
                <a:latin typeface="Meiryo UI" panose="020B0604030504040204" pitchFamily="34" charset="-128"/>
                <a:ea typeface="Meiryo UI" panose="020B0604030504040204" pitchFamily="34" charset="-128"/>
              </a:rPr>
              <a:t>ホテルフェデリコ</a:t>
            </a:r>
            <a:r>
              <a:rPr lang="it-IT" altLang="ja-JP" b="1" dirty="0">
                <a:solidFill>
                  <a:prstClr val="black"/>
                </a:solidFill>
                <a:latin typeface="Meiryo UI" panose="020B0604030504040204" pitchFamily="34" charset="-128"/>
                <a:ea typeface="Meiryo UI" panose="020B0604030504040204" pitchFamily="34" charset="-128"/>
              </a:rPr>
              <a:t>II</a:t>
            </a:r>
            <a:r>
              <a:rPr lang="ja-JP" altLang="it-IT" b="1" dirty="0">
                <a:solidFill>
                  <a:prstClr val="black"/>
                </a:solidFill>
                <a:latin typeface="Meiryo UI" panose="020B0604030504040204" pitchFamily="34" charset="-128"/>
                <a:ea typeface="Meiryo UI" panose="020B0604030504040204" pitchFamily="34" charset="-128"/>
              </a:rPr>
              <a:t>　セントラルパレス＆スパ</a:t>
            </a:r>
            <a:endParaRPr lang="ja-JP" altLang="it-IT" dirty="0">
              <a:solidFill>
                <a:prstClr val="black"/>
              </a:solidFill>
              <a:latin typeface="Meiryo UI" panose="020B0604030504040204" pitchFamily="34" charset="-128"/>
              <a:ea typeface="Meiryo UI" panose="020B0604030504040204" pitchFamily="34" charset="-128"/>
            </a:endParaRPr>
          </a:p>
        </p:txBody>
      </p:sp>
      <p:pic>
        <p:nvPicPr>
          <p:cNvPr id="32" name="Immagine 31">
            <a:extLst>
              <a:ext uri="{FF2B5EF4-FFF2-40B4-BE49-F238E27FC236}">
                <a16:creationId xmlns="" xmlns:a16="http://schemas.microsoft.com/office/drawing/2014/main" id="{F05E62F4-2333-43C7-95EB-0E31C28891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8571" y="4133257"/>
            <a:ext cx="2632348" cy="1974261"/>
          </a:xfrm>
          <a:prstGeom prst="rect">
            <a:avLst/>
          </a:prstGeom>
        </p:spPr>
      </p:pic>
      <p:sp>
        <p:nvSpPr>
          <p:cNvPr id="34" name="CasellaDiTesto 33">
            <a:extLst>
              <a:ext uri="{FF2B5EF4-FFF2-40B4-BE49-F238E27FC236}">
                <a16:creationId xmlns="" xmlns:a16="http://schemas.microsoft.com/office/drawing/2014/main" id="{4588069E-07A0-43E0-8E4D-90DC9BDA4946}"/>
              </a:ext>
            </a:extLst>
          </p:cNvPr>
          <p:cNvSpPr txBox="1"/>
          <p:nvPr/>
        </p:nvSpPr>
        <p:spPr>
          <a:xfrm>
            <a:off x="8678049" y="1370010"/>
            <a:ext cx="2986805" cy="1384995"/>
          </a:xfrm>
          <a:prstGeom prst="rect">
            <a:avLst/>
          </a:prstGeom>
          <a:noFill/>
        </p:spPr>
        <p:txBody>
          <a:bodyPr wrap="square">
            <a:spAutoFit/>
          </a:bodyPr>
          <a:lstStyle/>
          <a:p>
            <a:r>
              <a:rPr lang="ja-JP" altLang="it-IT" sz="1200" dirty="0">
                <a:solidFill>
                  <a:prstClr val="black"/>
                </a:solidFill>
                <a:latin typeface="游ゴシック" panose="020B0400000000000000" pitchFamily="34" charset="-128"/>
              </a:rPr>
              <a:t>ミラノ中央駅から</a:t>
            </a:r>
            <a:r>
              <a:rPr lang="it-IT" altLang="ja-JP" sz="1200" dirty="0">
                <a:solidFill>
                  <a:prstClr val="black"/>
                </a:solidFill>
                <a:latin typeface="游ゴシック" panose="020B0400000000000000" pitchFamily="34" charset="-128"/>
              </a:rPr>
              <a:t>200m</a:t>
            </a:r>
            <a:r>
              <a:rPr lang="ja-JP" altLang="it-IT" sz="1200" dirty="0">
                <a:solidFill>
                  <a:prstClr val="black"/>
                </a:solidFill>
                <a:latin typeface="游ゴシック" panose="020B0400000000000000" pitchFamily="34" charset="-128"/>
              </a:rPr>
              <a:t>にあるこの</a:t>
            </a:r>
            <a:r>
              <a:rPr lang="it-IT" altLang="ja-JP" sz="1200" dirty="0">
                <a:solidFill>
                  <a:prstClr val="black"/>
                </a:solidFill>
                <a:latin typeface="游ゴシック" panose="020B0400000000000000" pitchFamily="34" charset="-128"/>
              </a:rPr>
              <a:t>4</a:t>
            </a:r>
            <a:r>
              <a:rPr lang="ja-JP" altLang="it-IT" sz="1200" dirty="0">
                <a:solidFill>
                  <a:prstClr val="black"/>
                </a:solidFill>
                <a:latin typeface="游ゴシック" panose="020B0400000000000000" pitchFamily="34" charset="-128"/>
              </a:rPr>
              <a:t>つ星ホテルは、マルペンサ空港とリナーテ空港から簡単にアクセスできます</a:t>
            </a:r>
            <a:r>
              <a:rPr lang="ja-JP" altLang="it-IT" sz="1200" dirty="0" smtClean="0">
                <a:solidFill>
                  <a:prstClr val="black"/>
                </a:solidFill>
                <a:latin typeface="游ゴシック" panose="020B0400000000000000" pitchFamily="34" charset="-128"/>
              </a:rPr>
              <a:t>。</a:t>
            </a:r>
            <a:endParaRPr lang="en-US" altLang="ja-JP" sz="1200" dirty="0" smtClean="0">
              <a:solidFill>
                <a:prstClr val="black"/>
              </a:solidFill>
              <a:latin typeface="游ゴシック" panose="020B0400000000000000" pitchFamily="34" charset="-128"/>
            </a:endParaRPr>
          </a:p>
          <a:p>
            <a:r>
              <a:rPr lang="ja-JP" altLang="it-IT" sz="1200" dirty="0" smtClean="0">
                <a:solidFill>
                  <a:prstClr val="black"/>
                </a:solidFill>
                <a:latin typeface="游ゴシック" panose="020B0400000000000000" pitchFamily="34" charset="-128"/>
              </a:rPr>
              <a:t>ドゥオーモ</a:t>
            </a:r>
            <a:r>
              <a:rPr lang="ja-JP" altLang="it-IT" sz="1200" dirty="0">
                <a:solidFill>
                  <a:prstClr val="black"/>
                </a:solidFill>
                <a:latin typeface="游ゴシック" panose="020B0400000000000000" pitchFamily="34" charset="-128"/>
              </a:rPr>
              <a:t>から地下鉄でわずか</a:t>
            </a:r>
            <a:r>
              <a:rPr lang="it-IT" altLang="ja-JP" sz="1200" dirty="0">
                <a:solidFill>
                  <a:prstClr val="black"/>
                </a:solidFill>
                <a:latin typeface="游ゴシック" panose="020B0400000000000000" pitchFamily="34" charset="-128"/>
              </a:rPr>
              <a:t>4</a:t>
            </a:r>
            <a:r>
              <a:rPr lang="ja-JP" altLang="it-IT" sz="1200" dirty="0">
                <a:solidFill>
                  <a:prstClr val="black"/>
                </a:solidFill>
                <a:latin typeface="游ゴシック" panose="020B0400000000000000" pitchFamily="34" charset="-128"/>
              </a:rPr>
              <a:t>駅です。</a:t>
            </a:r>
          </a:p>
          <a:p>
            <a:r>
              <a:rPr lang="ja-JP" altLang="it-IT" sz="1200" dirty="0">
                <a:solidFill>
                  <a:prstClr val="black"/>
                </a:solidFill>
                <a:latin typeface="游ゴシック" panose="020B0400000000000000" pitchFamily="34" charset="-128"/>
              </a:rPr>
              <a:t>全てのジュニアスイートには、ミニバーとシーティングエリアが備わっています。</a:t>
            </a:r>
          </a:p>
          <a:p>
            <a:endParaRPr lang="it-IT" sz="1200" dirty="0">
              <a:solidFill>
                <a:prstClr val="black"/>
              </a:solidFill>
            </a:endParaRPr>
          </a:p>
        </p:txBody>
      </p:sp>
      <p:sp>
        <p:nvSpPr>
          <p:cNvPr id="36" name="CasellaDiTesto 35">
            <a:extLst>
              <a:ext uri="{FF2B5EF4-FFF2-40B4-BE49-F238E27FC236}">
                <a16:creationId xmlns="" xmlns:a16="http://schemas.microsoft.com/office/drawing/2014/main" id="{EF8C1E14-C257-4EE0-8BB6-00148682FE77}"/>
              </a:ext>
            </a:extLst>
          </p:cNvPr>
          <p:cNvSpPr txBox="1"/>
          <p:nvPr/>
        </p:nvSpPr>
        <p:spPr>
          <a:xfrm>
            <a:off x="6628105" y="650899"/>
            <a:ext cx="5305589" cy="646331"/>
          </a:xfrm>
          <a:prstGeom prst="rect">
            <a:avLst/>
          </a:prstGeom>
          <a:noFill/>
        </p:spPr>
        <p:txBody>
          <a:bodyPr wrap="square">
            <a:spAutoFit/>
          </a:bodyPr>
          <a:lstStyle/>
          <a:p>
            <a:r>
              <a:rPr lang="ja-JP" altLang="it-IT" b="1" dirty="0">
                <a:solidFill>
                  <a:prstClr val="black"/>
                </a:solidFill>
                <a:latin typeface="Meiryo UI" panose="020B0604030504040204" pitchFamily="34" charset="-128"/>
                <a:ea typeface="Meiryo UI" panose="020B0604030504040204" pitchFamily="34" charset="-128"/>
              </a:rPr>
              <a:t>ミラノ</a:t>
            </a:r>
          </a:p>
          <a:p>
            <a:r>
              <a:rPr lang="ja-JP" altLang="it-IT" b="1" dirty="0">
                <a:solidFill>
                  <a:prstClr val="black"/>
                </a:solidFill>
                <a:latin typeface="Meiryo UI" panose="020B0604030504040204" pitchFamily="34" charset="-128"/>
                <a:ea typeface="Meiryo UI" panose="020B0604030504040204" pitchFamily="34" charset="-128"/>
              </a:rPr>
              <a:t>ウナホテル　センチュリーミラノ</a:t>
            </a:r>
            <a:endParaRPr lang="it-IT" dirty="0">
              <a:solidFill>
                <a:prstClr val="black"/>
              </a:solidFill>
              <a:latin typeface="Meiryo UI" panose="020B0604030504040204" pitchFamily="34" charset="-128"/>
              <a:ea typeface="Meiryo UI" panose="020B0604030504040204" pitchFamily="34" charset="-128"/>
            </a:endParaRPr>
          </a:p>
        </p:txBody>
      </p:sp>
      <p:sp>
        <p:nvSpPr>
          <p:cNvPr id="38" name="CasellaDiTesto 37">
            <a:extLst>
              <a:ext uri="{FF2B5EF4-FFF2-40B4-BE49-F238E27FC236}">
                <a16:creationId xmlns="" xmlns:a16="http://schemas.microsoft.com/office/drawing/2014/main" id="{D970BB74-38BF-41F1-BE37-AFCD7814D469}"/>
              </a:ext>
            </a:extLst>
          </p:cNvPr>
          <p:cNvSpPr txBox="1"/>
          <p:nvPr/>
        </p:nvSpPr>
        <p:spPr>
          <a:xfrm>
            <a:off x="6666404" y="4128852"/>
            <a:ext cx="2231987" cy="1754326"/>
          </a:xfrm>
          <a:prstGeom prst="rect">
            <a:avLst/>
          </a:prstGeom>
          <a:noFill/>
        </p:spPr>
        <p:txBody>
          <a:bodyPr wrap="square">
            <a:spAutoFit/>
          </a:bodyPr>
          <a:lstStyle/>
          <a:p>
            <a:r>
              <a:rPr lang="ja-JP" altLang="it-IT" sz="1200" dirty="0">
                <a:solidFill>
                  <a:prstClr val="black"/>
                </a:solidFill>
                <a:latin typeface="游ゴシック" panose="020B0400000000000000" pitchFamily="34" charset="-128"/>
              </a:rPr>
              <a:t>パレルモの中心部に位置するこのホテルは、無料</a:t>
            </a:r>
            <a:r>
              <a:rPr lang="it-IT" altLang="ja-JP" sz="1200" dirty="0">
                <a:solidFill>
                  <a:prstClr val="black"/>
                </a:solidFill>
                <a:latin typeface="游ゴシック" panose="020B0400000000000000" pitchFamily="34" charset="-128"/>
              </a:rPr>
              <a:t>Wi-Fi</a:t>
            </a:r>
            <a:r>
              <a:rPr lang="ja-JP" altLang="it-IT" sz="1200" dirty="0">
                <a:solidFill>
                  <a:prstClr val="black"/>
                </a:solidFill>
                <a:latin typeface="游ゴシック" panose="020B0400000000000000" pitchFamily="34" charset="-128"/>
              </a:rPr>
              <a:t>と衛星テレビ付きの客室を備えた</a:t>
            </a:r>
            <a:r>
              <a:rPr lang="it-IT" altLang="ja-JP" sz="1200" dirty="0">
                <a:solidFill>
                  <a:prstClr val="black"/>
                </a:solidFill>
                <a:latin typeface="游ゴシック" panose="020B0400000000000000" pitchFamily="34" charset="-128"/>
              </a:rPr>
              <a:t>4</a:t>
            </a:r>
            <a:r>
              <a:rPr lang="ja-JP" altLang="it-IT" sz="1200" dirty="0">
                <a:solidFill>
                  <a:prstClr val="black"/>
                </a:solidFill>
                <a:latin typeface="游ゴシック" panose="020B0400000000000000" pitchFamily="34" charset="-128"/>
              </a:rPr>
              <a:t>つ星ホテルです</a:t>
            </a:r>
            <a:r>
              <a:rPr lang="ja-JP" altLang="it-IT" sz="1200" dirty="0" smtClean="0">
                <a:solidFill>
                  <a:prstClr val="black"/>
                </a:solidFill>
                <a:latin typeface="游ゴシック" panose="020B0400000000000000" pitchFamily="34" charset="-128"/>
              </a:rPr>
              <a:t>。</a:t>
            </a:r>
            <a:endParaRPr lang="en-US" altLang="ja-JP" sz="1200" dirty="0" smtClean="0">
              <a:solidFill>
                <a:prstClr val="black"/>
              </a:solidFill>
              <a:latin typeface="游ゴシック" panose="020B0400000000000000" pitchFamily="34" charset="-128"/>
            </a:endParaRPr>
          </a:p>
          <a:p>
            <a:r>
              <a:rPr lang="it-IT" altLang="ja-JP" sz="1200" dirty="0" smtClean="0">
                <a:solidFill>
                  <a:prstClr val="black"/>
                </a:solidFill>
                <a:latin typeface="游ゴシック" panose="020B0400000000000000" pitchFamily="34" charset="-128"/>
              </a:rPr>
              <a:t>5</a:t>
            </a:r>
            <a:r>
              <a:rPr lang="ja-JP" altLang="it-IT" sz="1200" dirty="0">
                <a:solidFill>
                  <a:prstClr val="black"/>
                </a:solidFill>
                <a:latin typeface="游ゴシック" panose="020B0400000000000000" pitchFamily="34" charset="-128"/>
              </a:rPr>
              <a:t>階にはスパと</a:t>
            </a:r>
            <a:r>
              <a:rPr lang="it-IT" altLang="ja-JP" sz="1200" dirty="0">
                <a:solidFill>
                  <a:prstClr val="black"/>
                </a:solidFill>
                <a:latin typeface="游ゴシック" panose="020B0400000000000000" pitchFamily="34" charset="-128"/>
              </a:rPr>
              <a:t>2</a:t>
            </a:r>
            <a:r>
              <a:rPr lang="ja-JP" altLang="it-IT" sz="1200" dirty="0">
                <a:solidFill>
                  <a:prstClr val="black"/>
                </a:solidFill>
                <a:latin typeface="游ゴシック" panose="020B0400000000000000" pitchFamily="34" charset="-128"/>
              </a:rPr>
              <a:t>軒のレストランもあります。</a:t>
            </a:r>
          </a:p>
          <a:p>
            <a:r>
              <a:rPr lang="ja-JP" altLang="it-IT" sz="1200" dirty="0">
                <a:solidFill>
                  <a:prstClr val="black"/>
                </a:solidFill>
                <a:latin typeface="游ゴシック" panose="020B0400000000000000" pitchFamily="34" charset="-128"/>
              </a:rPr>
              <a:t>ホテルからパレルモ大聖堂まで徒歩</a:t>
            </a:r>
            <a:r>
              <a:rPr lang="it-IT" altLang="ja-JP" sz="1200" dirty="0">
                <a:solidFill>
                  <a:prstClr val="black"/>
                </a:solidFill>
                <a:latin typeface="游ゴシック" panose="020B0400000000000000" pitchFamily="34" charset="-128"/>
              </a:rPr>
              <a:t>15</a:t>
            </a:r>
            <a:r>
              <a:rPr lang="ja-JP" altLang="it-IT" sz="1200" dirty="0">
                <a:solidFill>
                  <a:prstClr val="black"/>
                </a:solidFill>
                <a:latin typeface="游ゴシック" panose="020B0400000000000000" pitchFamily="34" charset="-128"/>
              </a:rPr>
              <a:t>分、マッシモ劇場までは</a:t>
            </a:r>
            <a:r>
              <a:rPr lang="it-IT" altLang="ja-JP" sz="1200" dirty="0">
                <a:solidFill>
                  <a:prstClr val="black"/>
                </a:solidFill>
                <a:latin typeface="游ゴシック" panose="020B0400000000000000" pitchFamily="34" charset="-128"/>
              </a:rPr>
              <a:t>400m</a:t>
            </a:r>
            <a:r>
              <a:rPr lang="ja-JP" altLang="it-IT" sz="1200" dirty="0">
                <a:solidFill>
                  <a:prstClr val="black"/>
                </a:solidFill>
                <a:latin typeface="游ゴシック" panose="020B0400000000000000" pitchFamily="34" charset="-128"/>
              </a:rPr>
              <a:t>程です。</a:t>
            </a:r>
          </a:p>
        </p:txBody>
      </p:sp>
      <p:sp>
        <p:nvSpPr>
          <p:cNvPr id="42" name="CasellaDiTesto 41">
            <a:extLst>
              <a:ext uri="{FF2B5EF4-FFF2-40B4-BE49-F238E27FC236}">
                <a16:creationId xmlns="" xmlns:a16="http://schemas.microsoft.com/office/drawing/2014/main" id="{CEBC95D1-6441-4426-953D-8B6851E89163}"/>
              </a:ext>
            </a:extLst>
          </p:cNvPr>
          <p:cNvSpPr txBox="1"/>
          <p:nvPr/>
        </p:nvSpPr>
        <p:spPr>
          <a:xfrm>
            <a:off x="3302933" y="201478"/>
            <a:ext cx="5877732" cy="400110"/>
          </a:xfrm>
          <a:prstGeom prst="rect">
            <a:avLst/>
          </a:prstGeom>
          <a:noFill/>
        </p:spPr>
        <p:txBody>
          <a:bodyPr wrap="square">
            <a:spAutoFit/>
          </a:bodyPr>
          <a:lstStyle/>
          <a:p>
            <a:pPr algn="ctr"/>
            <a:r>
              <a:rPr lang="ja-JP" altLang="en-US" sz="2000" b="1" dirty="0">
                <a:solidFill>
                  <a:prstClr val="black"/>
                </a:solidFill>
                <a:ea typeface="Yu Mincho" panose="02020400000000000000" pitchFamily="18" charset="-128"/>
                <a:cs typeface="Times New Roman" panose="02020603050405020304" pitchFamily="18" charset="0"/>
              </a:rPr>
              <a:t>ホテルリスト</a:t>
            </a:r>
            <a:endParaRPr lang="it-IT" sz="2000" dirty="0">
              <a:solidFill>
                <a:prstClr val="black"/>
              </a:solidFill>
              <a:ea typeface="Yu Mincho" panose="02020400000000000000" pitchFamily="18" charset="-128"/>
              <a:cs typeface="Times New Roman" panose="02020603050405020304" pitchFamily="18" charset="0"/>
            </a:endParaRPr>
          </a:p>
        </p:txBody>
      </p:sp>
      <p:sp>
        <p:nvSpPr>
          <p:cNvPr id="3" name="Segnaposto numero diapositiva 2"/>
          <p:cNvSpPr>
            <a:spLocks noGrp="1"/>
          </p:cNvSpPr>
          <p:nvPr>
            <p:ph type="sldNum" sz="quarter" idx="12"/>
          </p:nvPr>
        </p:nvSpPr>
        <p:spPr/>
        <p:txBody>
          <a:bodyPr/>
          <a:lstStyle/>
          <a:p>
            <a:fld id="{2B3CDC31-D093-4967-811B-0D1E37913E94}" type="slidenum">
              <a:rPr lang="it-IT" smtClean="0"/>
              <a:t>40</a:t>
            </a:fld>
            <a:endParaRPr lang="it-IT"/>
          </a:p>
        </p:txBody>
      </p:sp>
    </p:spTree>
    <p:extLst>
      <p:ext uri="{BB962C8B-B14F-4D97-AF65-F5344CB8AC3E}">
        <p14:creationId xmlns:p14="http://schemas.microsoft.com/office/powerpoint/2010/main" val="3984352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A083020-A49C-44F7-9D1F-929FEE01193C}"/>
              </a:ext>
            </a:extLst>
          </p:cNvPr>
          <p:cNvSpPr>
            <a:spLocks noGrp="1"/>
          </p:cNvSpPr>
          <p:nvPr>
            <p:ph type="title"/>
          </p:nvPr>
        </p:nvSpPr>
        <p:spPr>
          <a:xfrm>
            <a:off x="967048" y="734474"/>
            <a:ext cx="4671770" cy="585355"/>
          </a:xfrm>
        </p:spPr>
        <p:txBody>
          <a:bodyPr>
            <a:noAutofit/>
          </a:bodyPr>
          <a:lstStyle/>
          <a:p>
            <a:r>
              <a:rPr lang="it-IT" altLang="ja-JP" sz="1800" b="1" dirty="0">
                <a:latin typeface="+mj-ea"/>
              </a:rPr>
              <a:t/>
            </a:r>
            <a:br>
              <a:rPr lang="it-IT" altLang="ja-JP" sz="1800" b="1" dirty="0">
                <a:latin typeface="+mj-ea"/>
              </a:rPr>
            </a:br>
            <a:r>
              <a:rPr lang="ja-JP" altLang="it-IT" sz="1800" b="1" dirty="0">
                <a:latin typeface="Meiryo UI" panose="020B0604030504040204" pitchFamily="34" charset="-128"/>
                <a:ea typeface="Meiryo UI" panose="020B0604030504040204" pitchFamily="34" charset="-128"/>
              </a:rPr>
              <a:t>ローマ</a:t>
            </a:r>
            <a:br>
              <a:rPr lang="ja-JP" altLang="it-IT" sz="1800" b="1" dirty="0">
                <a:latin typeface="Meiryo UI" panose="020B0604030504040204" pitchFamily="34" charset="-128"/>
                <a:ea typeface="Meiryo UI" panose="020B0604030504040204" pitchFamily="34" charset="-128"/>
              </a:rPr>
            </a:br>
            <a:r>
              <a:rPr lang="ja-JP" altLang="it-IT" sz="1800" b="1" dirty="0">
                <a:latin typeface="Meiryo UI" panose="020B0604030504040204" pitchFamily="34" charset="-128"/>
                <a:ea typeface="Meiryo UI" panose="020B0604030504040204" pitchFamily="34" charset="-128"/>
              </a:rPr>
              <a:t>ウナホテル　デコローマ</a:t>
            </a:r>
            <a:endParaRPr lang="it-IT" sz="1800" b="1" dirty="0">
              <a:latin typeface="Meiryo UI" panose="020B0604030504040204" pitchFamily="34" charset="-128"/>
              <a:ea typeface="Meiryo UI" panose="020B0604030504040204" pitchFamily="34" charset="-128"/>
            </a:endParaRPr>
          </a:p>
        </p:txBody>
      </p:sp>
      <p:sp>
        <p:nvSpPr>
          <p:cNvPr id="4" name="Segnaposto testo 3">
            <a:extLst>
              <a:ext uri="{FF2B5EF4-FFF2-40B4-BE49-F238E27FC236}">
                <a16:creationId xmlns="" xmlns:a16="http://schemas.microsoft.com/office/drawing/2014/main" id="{67D8FA22-4A81-40F4-872E-6918A22A47EA}"/>
              </a:ext>
            </a:extLst>
          </p:cNvPr>
          <p:cNvSpPr>
            <a:spLocks noGrp="1"/>
          </p:cNvSpPr>
          <p:nvPr>
            <p:ph type="body" sz="half" idx="2"/>
          </p:nvPr>
        </p:nvSpPr>
        <p:spPr>
          <a:xfrm>
            <a:off x="3594236" y="1478646"/>
            <a:ext cx="2660001" cy="1878441"/>
          </a:xfrm>
        </p:spPr>
        <p:txBody>
          <a:bodyPr>
            <a:normAutofit/>
          </a:bodyPr>
          <a:lstStyle/>
          <a:p>
            <a:pPr>
              <a:spcBef>
                <a:spcPts val="0"/>
              </a:spcBef>
            </a:pPr>
            <a:r>
              <a:rPr lang="ja-JP" altLang="it-IT" sz="1200" dirty="0">
                <a:latin typeface="+mn-ea"/>
              </a:rPr>
              <a:t>現代的なデザインのこのホテルは</a:t>
            </a:r>
            <a:r>
              <a:rPr lang="it-IT" altLang="ja-JP" sz="1200" dirty="0">
                <a:latin typeface="+mn-ea"/>
              </a:rPr>
              <a:t>4</a:t>
            </a:r>
            <a:r>
              <a:rPr lang="ja-JP" altLang="it-IT" sz="1200" dirty="0">
                <a:latin typeface="+mn-ea"/>
              </a:rPr>
              <a:t>つ星ホテルで、ローマテルミニ駅と地下鉄</a:t>
            </a:r>
            <a:r>
              <a:rPr lang="it-IT" altLang="ja-JP" sz="1200" dirty="0">
                <a:latin typeface="+mn-ea"/>
              </a:rPr>
              <a:t>A</a:t>
            </a:r>
            <a:r>
              <a:rPr lang="ja-JP" altLang="it-IT" sz="1200" dirty="0">
                <a:latin typeface="+mn-ea"/>
              </a:rPr>
              <a:t>線と</a:t>
            </a:r>
            <a:r>
              <a:rPr lang="it-IT" altLang="ja-JP" sz="1200" dirty="0">
                <a:latin typeface="+mn-ea"/>
              </a:rPr>
              <a:t>B</a:t>
            </a:r>
            <a:r>
              <a:rPr lang="ja-JP" altLang="it-IT" sz="1200" dirty="0">
                <a:latin typeface="+mn-ea"/>
              </a:rPr>
              <a:t>線から</a:t>
            </a:r>
            <a:r>
              <a:rPr lang="it-IT" altLang="ja-JP" sz="1200" dirty="0">
                <a:latin typeface="+mn-ea"/>
              </a:rPr>
              <a:t>100</a:t>
            </a:r>
            <a:r>
              <a:rPr lang="ja-JP" altLang="it-IT" sz="1200" dirty="0">
                <a:latin typeface="+mn-ea"/>
              </a:rPr>
              <a:t>メートルと好ロケーションが魅力です</a:t>
            </a:r>
            <a:r>
              <a:rPr lang="ja-JP" altLang="it-IT" sz="1200" dirty="0" smtClean="0">
                <a:latin typeface="+mn-ea"/>
              </a:rPr>
              <a:t>。</a:t>
            </a:r>
            <a:endParaRPr lang="en-US" altLang="ja-JP" sz="1200" dirty="0" smtClean="0">
              <a:latin typeface="+mn-ea"/>
            </a:endParaRPr>
          </a:p>
          <a:p>
            <a:pPr>
              <a:spcBef>
                <a:spcPts val="0"/>
              </a:spcBef>
            </a:pPr>
            <a:r>
              <a:rPr lang="ja-JP" altLang="it-IT" sz="1200" dirty="0" smtClean="0">
                <a:latin typeface="+mn-ea"/>
              </a:rPr>
              <a:t>コロッセオ</a:t>
            </a:r>
            <a:r>
              <a:rPr lang="ja-JP" altLang="it-IT" sz="1200" dirty="0">
                <a:latin typeface="+mn-ea"/>
              </a:rPr>
              <a:t>とトレビの泉から地下鉄でわずか</a:t>
            </a:r>
            <a:r>
              <a:rPr lang="it-IT" altLang="ja-JP" sz="1200" dirty="0">
                <a:latin typeface="+mn-ea"/>
              </a:rPr>
              <a:t>2</a:t>
            </a:r>
            <a:r>
              <a:rPr lang="ja-JP" altLang="it-IT" sz="1200" dirty="0">
                <a:latin typeface="+mn-ea"/>
              </a:rPr>
              <a:t>駅です。</a:t>
            </a:r>
          </a:p>
          <a:p>
            <a:pPr>
              <a:spcBef>
                <a:spcPts val="0"/>
              </a:spcBef>
            </a:pPr>
            <a:r>
              <a:rPr lang="ja-JP" altLang="it-IT" sz="1200" dirty="0">
                <a:latin typeface="+mn-ea"/>
              </a:rPr>
              <a:t>全客室には衛星テレビ、</a:t>
            </a:r>
            <a:r>
              <a:rPr lang="it-IT" altLang="ja-JP" sz="1200" dirty="0">
                <a:latin typeface="+mn-ea"/>
              </a:rPr>
              <a:t>WiFi</a:t>
            </a:r>
            <a:r>
              <a:rPr lang="ja-JP" altLang="it-IT" sz="1200" dirty="0">
                <a:latin typeface="+mn-ea"/>
              </a:rPr>
              <a:t>接続、ミニバーが備わっています。</a:t>
            </a:r>
          </a:p>
          <a:p>
            <a:endParaRPr lang="it-IT" dirty="0"/>
          </a:p>
        </p:txBody>
      </p:sp>
      <p:sp>
        <p:nvSpPr>
          <p:cNvPr id="22" name="CasellaDiTesto 21">
            <a:extLst>
              <a:ext uri="{FF2B5EF4-FFF2-40B4-BE49-F238E27FC236}">
                <a16:creationId xmlns="" xmlns:a16="http://schemas.microsoft.com/office/drawing/2014/main" id="{15B31E5A-9A33-4BE7-BA27-A17459048A93}"/>
              </a:ext>
            </a:extLst>
          </p:cNvPr>
          <p:cNvSpPr txBox="1"/>
          <p:nvPr/>
        </p:nvSpPr>
        <p:spPr>
          <a:xfrm flipH="1">
            <a:off x="6661631" y="4127533"/>
            <a:ext cx="2677881" cy="1569660"/>
          </a:xfrm>
          <a:prstGeom prst="rect">
            <a:avLst/>
          </a:prstGeom>
          <a:noFill/>
        </p:spPr>
        <p:txBody>
          <a:bodyPr wrap="square">
            <a:spAutoFit/>
          </a:bodyPr>
          <a:lstStyle/>
          <a:p>
            <a:r>
              <a:rPr lang="ja-JP" altLang="it-IT" sz="1200" dirty="0">
                <a:solidFill>
                  <a:prstClr val="black"/>
                </a:solidFill>
                <a:latin typeface="游ゴシック" panose="020B0400000000000000" pitchFamily="34" charset="-128"/>
              </a:rPr>
              <a:t>セントマークススクエアから</a:t>
            </a:r>
            <a:r>
              <a:rPr lang="it-IT" altLang="ja-JP" sz="1200" dirty="0">
                <a:solidFill>
                  <a:prstClr val="black"/>
                </a:solidFill>
                <a:latin typeface="游ゴシック" panose="020B0400000000000000" pitchFamily="34" charset="-128"/>
              </a:rPr>
              <a:t>250m</a:t>
            </a:r>
            <a:r>
              <a:rPr lang="ja-JP" altLang="it-IT" sz="1200" dirty="0">
                <a:solidFill>
                  <a:prstClr val="black"/>
                </a:solidFill>
                <a:latin typeface="游ゴシック" panose="020B0400000000000000" pitchFamily="34" charset="-128"/>
              </a:rPr>
              <a:t>のこのホテルは、ミニバー、バスローブ、スリッパ、衛星放送チャンネル付きテレビ、無料</a:t>
            </a:r>
            <a:r>
              <a:rPr lang="it-IT" altLang="ja-JP" sz="1200" dirty="0">
                <a:solidFill>
                  <a:prstClr val="black"/>
                </a:solidFill>
                <a:latin typeface="游ゴシック" panose="020B0400000000000000" pitchFamily="34" charset="-128"/>
              </a:rPr>
              <a:t>Wi-Fi</a:t>
            </a:r>
            <a:r>
              <a:rPr lang="ja-JP" altLang="it-IT" sz="1200" dirty="0">
                <a:solidFill>
                  <a:prstClr val="black"/>
                </a:solidFill>
                <a:latin typeface="游ゴシック" panose="020B0400000000000000" pitchFamily="34" charset="-128"/>
              </a:rPr>
              <a:t>付きのモダンな客室を提供しています。</a:t>
            </a:r>
          </a:p>
          <a:p>
            <a:r>
              <a:rPr lang="ja-JP" altLang="it-IT" sz="1200" dirty="0">
                <a:solidFill>
                  <a:prstClr val="black"/>
                </a:solidFill>
                <a:latin typeface="游ゴシック" panose="020B0400000000000000" pitchFamily="34" charset="-128"/>
              </a:rPr>
              <a:t>ホテルは、サンタルチア駅にアクセスできるリアルトヴァポレット停留所から</a:t>
            </a:r>
            <a:r>
              <a:rPr lang="it-IT" altLang="ja-JP" sz="1200" dirty="0">
                <a:solidFill>
                  <a:prstClr val="black"/>
                </a:solidFill>
                <a:latin typeface="游ゴシック" panose="020B0400000000000000" pitchFamily="34" charset="-128"/>
              </a:rPr>
              <a:t>200m</a:t>
            </a:r>
            <a:r>
              <a:rPr lang="ja-JP" altLang="it-IT" sz="1200" dirty="0">
                <a:solidFill>
                  <a:prstClr val="black"/>
                </a:solidFill>
                <a:latin typeface="游ゴシック" panose="020B0400000000000000" pitchFamily="34" charset="-128"/>
              </a:rPr>
              <a:t>に位置しています。</a:t>
            </a:r>
          </a:p>
        </p:txBody>
      </p:sp>
      <p:sp>
        <p:nvSpPr>
          <p:cNvPr id="34" name="CasellaDiTesto 33">
            <a:extLst>
              <a:ext uri="{FF2B5EF4-FFF2-40B4-BE49-F238E27FC236}">
                <a16:creationId xmlns="" xmlns:a16="http://schemas.microsoft.com/office/drawing/2014/main" id="{4588069E-07A0-43E0-8E4D-90DC9BDA4946}"/>
              </a:ext>
            </a:extLst>
          </p:cNvPr>
          <p:cNvSpPr txBox="1"/>
          <p:nvPr/>
        </p:nvSpPr>
        <p:spPr>
          <a:xfrm>
            <a:off x="9339515" y="1478646"/>
            <a:ext cx="2470191" cy="1754326"/>
          </a:xfrm>
          <a:prstGeom prst="rect">
            <a:avLst/>
          </a:prstGeom>
          <a:noFill/>
        </p:spPr>
        <p:txBody>
          <a:bodyPr wrap="square">
            <a:spAutoFit/>
          </a:bodyPr>
          <a:lstStyle/>
          <a:p>
            <a:r>
              <a:rPr lang="ja-JP" altLang="it-IT" sz="1200" dirty="0">
                <a:solidFill>
                  <a:prstClr val="black"/>
                </a:solidFill>
                <a:latin typeface="游ゴシック" panose="020B0400000000000000" pitchFamily="34" charset="-128"/>
              </a:rPr>
              <a:t>ギリシャ劇場から徒歩</a:t>
            </a:r>
            <a:r>
              <a:rPr lang="it-IT" altLang="ja-JP" sz="1200" dirty="0">
                <a:solidFill>
                  <a:prstClr val="black"/>
                </a:solidFill>
                <a:latin typeface="游ゴシック" panose="020B0400000000000000" pitchFamily="34" charset="-128"/>
              </a:rPr>
              <a:t>10</a:t>
            </a:r>
            <a:r>
              <a:rPr lang="ja-JP" altLang="it-IT" sz="1200" dirty="0">
                <a:solidFill>
                  <a:prstClr val="black"/>
                </a:solidFill>
                <a:latin typeface="游ゴシック" panose="020B0400000000000000" pitchFamily="34" charset="-128"/>
              </a:rPr>
              <a:t>分の</a:t>
            </a:r>
            <a:r>
              <a:rPr lang="it-IT" altLang="ja-JP" sz="1200" dirty="0">
                <a:solidFill>
                  <a:prstClr val="black"/>
                </a:solidFill>
                <a:latin typeface="游ゴシック" panose="020B0400000000000000" pitchFamily="34" charset="-128"/>
              </a:rPr>
              <a:t>4</a:t>
            </a:r>
            <a:r>
              <a:rPr lang="ja-JP" altLang="it-IT" sz="1200" dirty="0">
                <a:solidFill>
                  <a:prstClr val="black"/>
                </a:solidFill>
                <a:latin typeface="游ゴシック" panose="020B0400000000000000" pitchFamily="34" charset="-128"/>
              </a:rPr>
              <a:t>つ星ホテル。</a:t>
            </a:r>
          </a:p>
          <a:p>
            <a:r>
              <a:rPr lang="ja-JP" altLang="it-IT" sz="1200" dirty="0">
                <a:solidFill>
                  <a:prstClr val="black"/>
                </a:solidFill>
                <a:latin typeface="游ゴシック" panose="020B0400000000000000" pitchFamily="34" charset="-128"/>
              </a:rPr>
              <a:t>ホテルの全てのエリアで無料</a:t>
            </a:r>
            <a:r>
              <a:rPr lang="it-IT" altLang="ja-JP" sz="1200" dirty="0">
                <a:solidFill>
                  <a:prstClr val="black"/>
                </a:solidFill>
                <a:latin typeface="游ゴシック" panose="020B0400000000000000" pitchFamily="34" charset="-128"/>
              </a:rPr>
              <a:t>Wi-Fi</a:t>
            </a:r>
            <a:r>
              <a:rPr lang="ja-JP" altLang="it-IT" sz="1200" dirty="0">
                <a:solidFill>
                  <a:prstClr val="black"/>
                </a:solidFill>
                <a:latin typeface="游ゴシック" panose="020B0400000000000000" pitchFamily="34" charset="-128"/>
              </a:rPr>
              <a:t>を利用できます。全室に衛星テレビが備わっています</a:t>
            </a:r>
            <a:r>
              <a:rPr lang="ja-JP" altLang="it-IT" sz="1200" dirty="0" smtClean="0">
                <a:solidFill>
                  <a:prstClr val="black"/>
                </a:solidFill>
                <a:latin typeface="游ゴシック" panose="020B0400000000000000" pitchFamily="34" charset="-128"/>
              </a:rPr>
              <a:t>。</a:t>
            </a:r>
            <a:endParaRPr lang="en-US" altLang="ja-JP" sz="1200" dirty="0" smtClean="0">
              <a:solidFill>
                <a:prstClr val="black"/>
              </a:solidFill>
              <a:latin typeface="游ゴシック" panose="020B0400000000000000" pitchFamily="34" charset="-128"/>
            </a:endParaRPr>
          </a:p>
          <a:p>
            <a:r>
              <a:rPr lang="ja-JP" altLang="it-IT" sz="1200" dirty="0" smtClean="0">
                <a:solidFill>
                  <a:prstClr val="black"/>
                </a:solidFill>
                <a:latin typeface="游ゴシック" panose="020B0400000000000000" pitchFamily="34" charset="-128"/>
              </a:rPr>
              <a:t>エトナ山</a:t>
            </a:r>
            <a:r>
              <a:rPr lang="ja-JP" altLang="it-IT" sz="1200" dirty="0">
                <a:solidFill>
                  <a:prstClr val="black"/>
                </a:solidFill>
                <a:latin typeface="游ゴシック" panose="020B0400000000000000" pitchFamily="34" charset="-128"/>
              </a:rPr>
              <a:t>を見下ろす屋外スイミングプールもあります。</a:t>
            </a:r>
          </a:p>
          <a:p>
            <a:endParaRPr lang="ja-JP" altLang="it-IT" sz="1200" dirty="0">
              <a:solidFill>
                <a:prstClr val="black"/>
              </a:solidFill>
              <a:latin typeface="游ゴシック" panose="020B0400000000000000" pitchFamily="34" charset="-128"/>
            </a:endParaRPr>
          </a:p>
          <a:p>
            <a:endParaRPr lang="it-IT" sz="1200" dirty="0">
              <a:solidFill>
                <a:prstClr val="black"/>
              </a:solidFill>
            </a:endParaRPr>
          </a:p>
        </p:txBody>
      </p:sp>
      <p:sp>
        <p:nvSpPr>
          <p:cNvPr id="36" name="CasellaDiTesto 35">
            <a:extLst>
              <a:ext uri="{FF2B5EF4-FFF2-40B4-BE49-F238E27FC236}">
                <a16:creationId xmlns="" xmlns:a16="http://schemas.microsoft.com/office/drawing/2014/main" id="{EF8C1E14-C257-4EE0-8BB6-00148682FE77}"/>
              </a:ext>
            </a:extLst>
          </p:cNvPr>
          <p:cNvSpPr txBox="1"/>
          <p:nvPr/>
        </p:nvSpPr>
        <p:spPr>
          <a:xfrm>
            <a:off x="6570789" y="703985"/>
            <a:ext cx="5305589" cy="646331"/>
          </a:xfrm>
          <a:prstGeom prst="rect">
            <a:avLst/>
          </a:prstGeom>
          <a:noFill/>
        </p:spPr>
        <p:txBody>
          <a:bodyPr wrap="square">
            <a:spAutoFit/>
          </a:bodyPr>
          <a:lstStyle/>
          <a:p>
            <a:r>
              <a:rPr lang="ja-JP" altLang="it-IT" b="1" dirty="0">
                <a:solidFill>
                  <a:prstClr val="black"/>
                </a:solidFill>
                <a:latin typeface="Meiryo UI" panose="020B0604030504040204" pitchFamily="34" charset="-128"/>
                <a:ea typeface="Meiryo UI" panose="020B0604030504040204" pitchFamily="34" charset="-128"/>
              </a:rPr>
              <a:t>タオルミーナ</a:t>
            </a:r>
          </a:p>
          <a:p>
            <a:r>
              <a:rPr lang="ja-JP" altLang="it-IT" b="1" dirty="0">
                <a:solidFill>
                  <a:prstClr val="black"/>
                </a:solidFill>
                <a:latin typeface="Meiryo UI" panose="020B0604030504040204" pitchFamily="34" charset="-128"/>
                <a:ea typeface="Meiryo UI" panose="020B0604030504040204" pitchFamily="34" charset="-128"/>
              </a:rPr>
              <a:t>エクセルシオールパレスホテル</a:t>
            </a:r>
          </a:p>
        </p:txBody>
      </p:sp>
      <p:sp>
        <p:nvSpPr>
          <p:cNvPr id="42" name="CasellaDiTesto 41">
            <a:extLst>
              <a:ext uri="{FF2B5EF4-FFF2-40B4-BE49-F238E27FC236}">
                <a16:creationId xmlns="" xmlns:a16="http://schemas.microsoft.com/office/drawing/2014/main" id="{CEBC95D1-6441-4426-953D-8B6851E89163}"/>
              </a:ext>
            </a:extLst>
          </p:cNvPr>
          <p:cNvSpPr txBox="1"/>
          <p:nvPr/>
        </p:nvSpPr>
        <p:spPr>
          <a:xfrm>
            <a:off x="3302933" y="201478"/>
            <a:ext cx="5877732" cy="400110"/>
          </a:xfrm>
          <a:prstGeom prst="rect">
            <a:avLst/>
          </a:prstGeom>
          <a:noFill/>
        </p:spPr>
        <p:txBody>
          <a:bodyPr wrap="square">
            <a:spAutoFit/>
          </a:bodyPr>
          <a:lstStyle/>
          <a:p>
            <a:pPr algn="ctr"/>
            <a:r>
              <a:rPr lang="ja-JP" altLang="en-US" sz="2000" b="1" dirty="0">
                <a:solidFill>
                  <a:prstClr val="black"/>
                </a:solidFill>
                <a:ea typeface="Yu Mincho" panose="02020400000000000000" pitchFamily="18" charset="-128"/>
                <a:cs typeface="Times New Roman" panose="02020603050405020304" pitchFamily="18" charset="0"/>
              </a:rPr>
              <a:t>ホテルリスト</a:t>
            </a:r>
            <a:endParaRPr lang="it-IT" sz="2000" dirty="0">
              <a:solidFill>
                <a:prstClr val="black"/>
              </a:solidFill>
              <a:ea typeface="Yu Mincho" panose="02020400000000000000" pitchFamily="18" charset="-128"/>
              <a:cs typeface="Times New Roman" panose="02020603050405020304" pitchFamily="18" charset="0"/>
            </a:endParaRPr>
          </a:p>
        </p:txBody>
      </p:sp>
      <p:pic>
        <p:nvPicPr>
          <p:cNvPr id="8" name="Segnaposto immagine 7">
            <a:extLst>
              <a:ext uri="{FF2B5EF4-FFF2-40B4-BE49-F238E27FC236}">
                <a16:creationId xmlns="" xmlns:a16="http://schemas.microsoft.com/office/drawing/2014/main" id="{00EB9BFE-2A51-402E-96CA-26915ED3305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520" b="10520"/>
          <a:stretch>
            <a:fillRect/>
          </a:stretch>
        </p:blipFill>
        <p:spPr>
          <a:xfrm>
            <a:off x="973769" y="1478646"/>
            <a:ext cx="2620467" cy="2069145"/>
          </a:xfrm>
        </p:spPr>
      </p:pic>
      <p:sp>
        <p:nvSpPr>
          <p:cNvPr id="20" name="CasellaDiTesto 19">
            <a:extLst>
              <a:ext uri="{FF2B5EF4-FFF2-40B4-BE49-F238E27FC236}">
                <a16:creationId xmlns="" xmlns:a16="http://schemas.microsoft.com/office/drawing/2014/main" id="{6D1FAB88-35EB-4DBD-AEE8-0B7AA1CBEEBA}"/>
              </a:ext>
            </a:extLst>
          </p:cNvPr>
          <p:cNvSpPr txBox="1"/>
          <p:nvPr/>
        </p:nvSpPr>
        <p:spPr>
          <a:xfrm flipH="1">
            <a:off x="6661633" y="3393299"/>
            <a:ext cx="5464939" cy="646331"/>
          </a:xfrm>
          <a:prstGeom prst="rect">
            <a:avLst/>
          </a:prstGeom>
          <a:noFill/>
        </p:spPr>
        <p:txBody>
          <a:bodyPr wrap="square">
            <a:spAutoFit/>
          </a:bodyPr>
          <a:lstStyle/>
          <a:p>
            <a:r>
              <a:rPr lang="ja-JP" altLang="it-IT" b="1" dirty="0">
                <a:solidFill>
                  <a:prstClr val="black"/>
                </a:solidFill>
                <a:latin typeface="Meiryo UI" panose="020B0604030504040204" pitchFamily="34" charset="-128"/>
                <a:ea typeface="Meiryo UI" panose="020B0604030504040204" pitchFamily="34" charset="-128"/>
              </a:rPr>
              <a:t>ヴェネツィア</a:t>
            </a:r>
          </a:p>
          <a:p>
            <a:r>
              <a:rPr lang="ja-JP" altLang="it-IT" b="1" dirty="0">
                <a:solidFill>
                  <a:prstClr val="black"/>
                </a:solidFill>
                <a:latin typeface="Meiryo UI" panose="020B0604030504040204" pitchFamily="34" charset="-128"/>
                <a:ea typeface="Meiryo UI" panose="020B0604030504040204" pitchFamily="34" charset="-128"/>
              </a:rPr>
              <a:t>ホテルパレスボンヴェッキアーティ</a:t>
            </a:r>
          </a:p>
        </p:txBody>
      </p:sp>
      <p:pic>
        <p:nvPicPr>
          <p:cNvPr id="11" name="Immagine 10">
            <a:extLst>
              <a:ext uri="{FF2B5EF4-FFF2-40B4-BE49-F238E27FC236}">
                <a16:creationId xmlns="" xmlns:a16="http://schemas.microsoft.com/office/drawing/2014/main" id="{669E88B4-84FB-4121-9819-9F09AE2C76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616882" y="4127533"/>
            <a:ext cx="1915455" cy="2133221"/>
          </a:xfrm>
          <a:prstGeom prst="rect">
            <a:avLst/>
          </a:prstGeom>
        </p:spPr>
      </p:pic>
      <p:pic>
        <p:nvPicPr>
          <p:cNvPr id="13" name="Immagine 12">
            <a:extLst>
              <a:ext uri="{FF2B5EF4-FFF2-40B4-BE49-F238E27FC236}">
                <a16:creationId xmlns="" xmlns:a16="http://schemas.microsoft.com/office/drawing/2014/main" id="{EC8BED96-0173-4FA2-8E2C-41548B8492B6}"/>
              </a:ext>
            </a:extLst>
          </p:cNvPr>
          <p:cNvPicPr>
            <a:picLocks noChangeAspect="1"/>
          </p:cNvPicPr>
          <p:nvPr/>
        </p:nvPicPr>
        <p:blipFill>
          <a:blip r:embed="rId4"/>
          <a:stretch>
            <a:fillRect/>
          </a:stretch>
        </p:blipFill>
        <p:spPr>
          <a:xfrm>
            <a:off x="6625107" y="1449244"/>
            <a:ext cx="2555558" cy="1467719"/>
          </a:xfrm>
          <a:prstGeom prst="rect">
            <a:avLst/>
          </a:prstGeom>
        </p:spPr>
      </p:pic>
      <p:sp>
        <p:nvSpPr>
          <p:cNvPr id="3" name="Segnaposto numero diapositiva 2"/>
          <p:cNvSpPr>
            <a:spLocks noGrp="1"/>
          </p:cNvSpPr>
          <p:nvPr>
            <p:ph type="sldNum" sz="quarter" idx="12"/>
          </p:nvPr>
        </p:nvSpPr>
        <p:spPr/>
        <p:txBody>
          <a:bodyPr/>
          <a:lstStyle/>
          <a:p>
            <a:fld id="{2B3CDC31-D093-4967-811B-0D1E37913E94}" type="slidenum">
              <a:rPr lang="it-IT" smtClean="0"/>
              <a:t>41</a:t>
            </a:fld>
            <a:endParaRPr lang="it-IT"/>
          </a:p>
        </p:txBody>
      </p:sp>
    </p:spTree>
    <p:extLst>
      <p:ext uri="{BB962C8B-B14F-4D97-AF65-F5344CB8AC3E}">
        <p14:creationId xmlns:p14="http://schemas.microsoft.com/office/powerpoint/2010/main" val="3006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1351440918"/>
              </p:ext>
            </p:extLst>
          </p:nvPr>
        </p:nvGraphicFramePr>
        <p:xfrm>
          <a:off x="4185920" y="386085"/>
          <a:ext cx="7559040" cy="4756536"/>
        </p:xfrm>
        <a:graphic>
          <a:graphicData uri="http://schemas.openxmlformats.org/drawingml/2006/table">
            <a:tbl>
              <a:tblPr bandRow="1">
                <a:tableStyleId>{69CF1AB2-1976-4502-BF36-3FF5EA218861}</a:tableStyleId>
              </a:tblPr>
              <a:tblGrid>
                <a:gridCol w="7559040">
                  <a:extLst>
                    <a:ext uri="{9D8B030D-6E8A-4147-A177-3AD203B41FA5}">
                      <a16:colId xmlns="" xmlns:a16="http://schemas.microsoft.com/office/drawing/2014/main" val="2915347266"/>
                    </a:ext>
                  </a:extLst>
                </a:gridCol>
              </a:tblGrid>
              <a:tr h="132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ツアー料金に含まれるもの</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ローマ　ウナホテルズ デコ ローマ</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4</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泊（</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1</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室</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名使用）</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it-IT"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600" b="0" i="0" u="none" strike="noStrike" kern="1200" cap="none" spc="0" normalizeH="0" baseline="0" noProof="0" dirty="0">
                          <a:ln>
                            <a:noFill/>
                          </a:ln>
                          <a:solidFill>
                            <a:sysClr val="windowText" lastClr="000000"/>
                          </a:solidFill>
                          <a:effectLst/>
                          <a:uLnTx/>
                          <a:uFillTx/>
                          <a:latin typeface="+mn-lt"/>
                          <a:ea typeface="+mn-ea"/>
                          <a:cs typeface="+mn-cs"/>
                        </a:rPr>
                        <a:t>＊ローマテルミニ駅から徒歩３分の四つ星ホテル</a:t>
                      </a:r>
                      <a:r>
                        <a:rPr kumimoji="0" lang="it-IT" sz="1600" b="0" i="0" u="none" strike="noStrike" kern="1200" cap="none" spc="0" normalizeH="0" baseline="0" noProof="0" dirty="0">
                          <a:ln>
                            <a:noFill/>
                          </a:ln>
                          <a:solidFill>
                            <a:sysClr val="windowText" lastClr="000000"/>
                          </a:solidFill>
                          <a:effectLst/>
                          <a:uLnTx/>
                          <a:uFillTx/>
                          <a:latin typeface="+mn-lt"/>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ホテルでの朝食</a:t>
                      </a:r>
                      <a:endParaRPr kumimoji="0" lang="it-IT"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日本語ガイドとミニバンでのローマ半日観光</a:t>
                      </a:r>
                    </a:p>
                  </a:txBody>
                  <a:tcPr/>
                </a:tc>
                <a:extLst>
                  <a:ext uri="{0D108BD9-81ED-4DB2-BD59-A6C34878D82A}">
                    <a16:rowId xmlns="" xmlns:a16="http://schemas.microsoft.com/office/drawing/2014/main" val="4131099747"/>
                  </a:ext>
                </a:extLst>
              </a:tr>
              <a:tr h="1564996">
                <a:tc>
                  <a:txBody>
                    <a:bodyPr/>
                    <a:lstStyle/>
                    <a:p>
                      <a:r>
                        <a:rPr lang="ja-JP" altLang="it-IT" b="0" dirty="0">
                          <a:solidFill>
                            <a:sysClr val="windowText" lastClr="000000"/>
                          </a:solidFill>
                        </a:rPr>
                        <a:t>ツアー料金に含まれないもの</a:t>
                      </a:r>
                      <a:r>
                        <a:rPr lang="en-US" b="0" dirty="0">
                          <a:solidFill>
                            <a:sysClr val="windowText" lastClr="000000"/>
                          </a:solidFill>
                        </a:rPr>
                        <a:t>:</a:t>
                      </a:r>
                    </a:p>
                    <a:p>
                      <a:pPr marL="742950" lvl="1" indent="-285750">
                        <a:buFont typeface="Courier New" panose="02070309020205020404" pitchFamily="49" charset="0"/>
                        <a:buChar char="o"/>
                      </a:pPr>
                      <a:r>
                        <a:rPr lang="ja-JP" altLang="it-IT" b="0" dirty="0">
                          <a:solidFill>
                            <a:sysClr val="windowText" lastClr="000000"/>
                          </a:solidFill>
                        </a:rPr>
                        <a:t>宿泊税</a:t>
                      </a:r>
                      <a:r>
                        <a:rPr lang="en-US" b="0" dirty="0">
                          <a:solidFill>
                            <a:sysClr val="windowText" lastClr="000000"/>
                          </a:solidFill>
                        </a:rPr>
                        <a:t> (</a:t>
                      </a:r>
                      <a:r>
                        <a:rPr lang="ja-JP" altLang="it-IT" b="0" dirty="0">
                          <a:solidFill>
                            <a:sysClr val="windowText" lastClr="000000"/>
                          </a:solidFill>
                        </a:rPr>
                        <a:t>ホテルへ直接お支払い下さい</a:t>
                      </a:r>
                      <a:r>
                        <a:rPr lang="en-US" b="0" dirty="0">
                          <a:solidFill>
                            <a:sysClr val="windowText" lastClr="000000"/>
                          </a:solidFill>
                        </a:rPr>
                        <a:t>)</a:t>
                      </a:r>
                    </a:p>
                    <a:p>
                      <a:pPr marL="742950" lvl="1" indent="-285750">
                        <a:buFont typeface="Courier New" panose="02070309020205020404" pitchFamily="49" charset="0"/>
                        <a:buChar char="o"/>
                      </a:pPr>
                      <a:r>
                        <a:rPr lang="ja-JP" altLang="it-IT" b="0" dirty="0">
                          <a:solidFill>
                            <a:sysClr val="windowText" lastClr="000000"/>
                          </a:solidFill>
                        </a:rPr>
                        <a:t>空港、ホテルでのポーター代</a:t>
                      </a:r>
                      <a:endParaRPr lang="en-US" b="0" dirty="0">
                        <a:solidFill>
                          <a:sysClr val="windowText" lastClr="000000"/>
                        </a:solidFill>
                      </a:endParaRPr>
                    </a:p>
                    <a:p>
                      <a:pPr marL="742950" lvl="1" indent="-285750">
                        <a:buFont typeface="Courier New" panose="02070309020205020404" pitchFamily="49" charset="0"/>
                        <a:buChar char="o"/>
                      </a:pPr>
                      <a:r>
                        <a:rPr lang="ja-JP" altLang="it-IT" b="0" dirty="0">
                          <a:solidFill>
                            <a:sysClr val="windowText" lastClr="000000"/>
                          </a:solidFill>
                        </a:rPr>
                        <a:t>入場料</a:t>
                      </a:r>
                      <a:endParaRPr lang="en-US" b="0" dirty="0">
                        <a:solidFill>
                          <a:sysClr val="windowText" lastClr="000000"/>
                        </a:solidFill>
                      </a:endParaRPr>
                    </a:p>
                    <a:p>
                      <a:pPr marL="742950" lvl="1" indent="-285750">
                        <a:buFont typeface="Courier New" panose="02070309020205020404" pitchFamily="49" charset="0"/>
                        <a:buChar char="o"/>
                      </a:pPr>
                      <a:r>
                        <a:rPr lang="ja-JP" altLang="it-IT" b="0" dirty="0">
                          <a:solidFill>
                            <a:sysClr val="windowText" lastClr="000000"/>
                          </a:solidFill>
                        </a:rPr>
                        <a:t>チップ</a:t>
                      </a:r>
                      <a:endParaRPr lang="en-US" b="0" dirty="0">
                        <a:solidFill>
                          <a:sysClr val="windowText" lastClr="000000"/>
                        </a:solidFill>
                      </a:endParaRPr>
                    </a:p>
                    <a:p>
                      <a:pPr marL="742950" lvl="1" indent="-285750">
                        <a:buFont typeface="Courier New" panose="02070309020205020404" pitchFamily="49" charset="0"/>
                        <a:buChar char="o"/>
                      </a:pPr>
                      <a:r>
                        <a:rPr lang="ja-JP" altLang="it-IT" b="0" dirty="0">
                          <a:solidFill>
                            <a:sysClr val="windowText" lastClr="000000"/>
                          </a:solidFill>
                        </a:rPr>
                        <a:t>表記されている以外のサービス</a:t>
                      </a:r>
                      <a:endParaRPr lang="en-US" b="0" dirty="0">
                        <a:solidFill>
                          <a:sysClr val="windowText" lastClr="000000"/>
                        </a:solidFill>
                      </a:endParaRPr>
                    </a:p>
                  </a:txBody>
                  <a:tcPr/>
                </a:tc>
                <a:extLst>
                  <a:ext uri="{0D108BD9-81ED-4DB2-BD59-A6C34878D82A}">
                    <a16:rowId xmlns="" xmlns:a16="http://schemas.microsoft.com/office/drawing/2014/main" val="3719160819"/>
                  </a:ext>
                </a:extLst>
              </a:tr>
              <a:tr h="1556136">
                <a:tc>
                  <a:txBody>
                    <a:bodyPr/>
                    <a:lstStyle/>
                    <a:p>
                      <a:pPr marL="0" indent="0">
                        <a:buFont typeface="Courier New" panose="02070309020205020404" pitchFamily="49" charset="0"/>
                        <a:buNone/>
                      </a:pPr>
                      <a:r>
                        <a:rPr lang="ja-JP" altLang="it-IT" b="0" dirty="0">
                          <a:solidFill>
                            <a:sysClr val="windowText" lastClr="000000"/>
                          </a:solidFill>
                        </a:rPr>
                        <a:t>ローマのホテルの延泊料金（</a:t>
                      </a:r>
                      <a:r>
                        <a:rPr lang="it-IT" altLang="ja-JP" b="0" dirty="0">
                          <a:solidFill>
                            <a:sysClr val="windowText" lastClr="000000"/>
                          </a:solidFill>
                        </a:rPr>
                        <a:t>1</a:t>
                      </a:r>
                      <a:r>
                        <a:rPr lang="ja-JP" altLang="it-IT" b="0" dirty="0">
                          <a:solidFill>
                            <a:sysClr val="windowText" lastClr="000000"/>
                          </a:solidFill>
                        </a:rPr>
                        <a:t>泊の料金）</a:t>
                      </a:r>
                    </a:p>
                    <a:p>
                      <a:pPr marL="742950" lvl="1" indent="-285750">
                        <a:buFont typeface="Courier New" panose="02070309020205020404" pitchFamily="49" charset="0"/>
                        <a:buChar char="o"/>
                      </a:pPr>
                      <a:r>
                        <a:rPr lang="it-IT" altLang="ja-JP" b="0" dirty="0" smtClean="0">
                          <a:solidFill>
                            <a:sysClr val="windowText" lastClr="000000"/>
                          </a:solidFill>
                        </a:rPr>
                        <a:t>11/1 – 12/23 , 1/7 – 2/28  </a:t>
                      </a:r>
                      <a:r>
                        <a:rPr lang="it-IT" altLang="ja-JP" b="0" dirty="0">
                          <a:solidFill>
                            <a:sysClr val="windowText" lastClr="000000"/>
                          </a:solidFill>
                        </a:rPr>
                        <a:t>:  </a:t>
                      </a:r>
                      <a:r>
                        <a:rPr lang="ja-JP" altLang="it-IT" b="0" dirty="0">
                          <a:solidFill>
                            <a:sysClr val="windowText" lastClr="000000"/>
                          </a:solidFill>
                        </a:rPr>
                        <a:t>ツイン</a:t>
                      </a:r>
                      <a:r>
                        <a:rPr lang="it-IT" altLang="ja-JP" b="0" dirty="0">
                          <a:solidFill>
                            <a:sysClr val="windowText" lastClr="000000"/>
                          </a:solidFill>
                        </a:rPr>
                        <a:t>: € </a:t>
                      </a:r>
                      <a:r>
                        <a:rPr lang="it-IT" altLang="ja-JP" b="0" dirty="0" smtClean="0">
                          <a:solidFill>
                            <a:sysClr val="windowText" lastClr="000000"/>
                          </a:solidFill>
                        </a:rPr>
                        <a:t>138.00</a:t>
                      </a:r>
                      <a:r>
                        <a:rPr lang="it-IT" altLang="ja-JP" b="0" dirty="0">
                          <a:solidFill>
                            <a:sysClr val="windowText" lastClr="000000"/>
                          </a:solidFill>
                        </a:rPr>
                        <a:t>; </a:t>
                      </a:r>
                      <a:r>
                        <a:rPr lang="ja-JP" altLang="it-IT" b="0" dirty="0">
                          <a:solidFill>
                            <a:sysClr val="windowText" lastClr="000000"/>
                          </a:solidFill>
                        </a:rPr>
                        <a:t>シングル</a:t>
                      </a:r>
                      <a:r>
                        <a:rPr lang="it-IT" altLang="ja-JP" b="0" dirty="0">
                          <a:solidFill>
                            <a:sysClr val="windowText" lastClr="000000"/>
                          </a:solidFill>
                        </a:rPr>
                        <a:t>: €  </a:t>
                      </a:r>
                      <a:r>
                        <a:rPr lang="it-IT" altLang="ja-JP" b="0" dirty="0" smtClean="0">
                          <a:solidFill>
                            <a:sysClr val="windowText" lastClr="000000"/>
                          </a:solidFill>
                        </a:rPr>
                        <a:t>121.00</a:t>
                      </a:r>
                      <a:endParaRPr lang="it-IT" altLang="ja-JP" b="0" dirty="0">
                        <a:solidFill>
                          <a:sysClr val="windowText" lastClr="000000"/>
                        </a:solidFill>
                      </a:endParaRPr>
                    </a:p>
                    <a:p>
                      <a:pPr marL="742950" lvl="1" indent="-285750">
                        <a:buFont typeface="Courier New" panose="02070309020205020404" pitchFamily="49" charset="0"/>
                        <a:buChar char="o"/>
                      </a:pPr>
                      <a:r>
                        <a:rPr lang="it-IT" altLang="ja-JP" b="0" dirty="0" smtClean="0">
                          <a:solidFill>
                            <a:sysClr val="windowText" lastClr="000000"/>
                          </a:solidFill>
                        </a:rPr>
                        <a:t>12/24 – 1/6 , 3/1 – 3/31 : </a:t>
                      </a:r>
                      <a:r>
                        <a:rPr lang="ja-JP" altLang="it-IT" b="0" dirty="0">
                          <a:solidFill>
                            <a:sysClr val="windowText" lastClr="000000"/>
                          </a:solidFill>
                        </a:rPr>
                        <a:t>ツイン</a:t>
                      </a:r>
                      <a:r>
                        <a:rPr lang="it-IT" altLang="ja-JP" b="0" dirty="0">
                          <a:solidFill>
                            <a:sysClr val="windowText" lastClr="000000"/>
                          </a:solidFill>
                        </a:rPr>
                        <a:t>: € </a:t>
                      </a:r>
                      <a:r>
                        <a:rPr lang="it-IT" altLang="ja-JP" b="0" dirty="0" smtClean="0">
                          <a:solidFill>
                            <a:sysClr val="windowText" lastClr="000000"/>
                          </a:solidFill>
                        </a:rPr>
                        <a:t>207.00</a:t>
                      </a:r>
                      <a:r>
                        <a:rPr lang="it-IT" altLang="ja-JP" b="0" dirty="0">
                          <a:solidFill>
                            <a:sysClr val="windowText" lastClr="000000"/>
                          </a:solidFill>
                        </a:rPr>
                        <a:t>; </a:t>
                      </a:r>
                      <a:r>
                        <a:rPr lang="ja-JP" altLang="it-IT" b="0" dirty="0">
                          <a:solidFill>
                            <a:sysClr val="windowText" lastClr="000000"/>
                          </a:solidFill>
                        </a:rPr>
                        <a:t>シングル</a:t>
                      </a:r>
                      <a:r>
                        <a:rPr lang="it-IT" altLang="ja-JP" b="0" dirty="0">
                          <a:solidFill>
                            <a:sysClr val="windowText" lastClr="000000"/>
                          </a:solidFill>
                        </a:rPr>
                        <a:t>: € </a:t>
                      </a:r>
                      <a:r>
                        <a:rPr lang="it-IT" altLang="ja-JP" b="0" dirty="0" smtClean="0">
                          <a:solidFill>
                            <a:sysClr val="windowText" lastClr="000000"/>
                          </a:solidFill>
                        </a:rPr>
                        <a:t>190.00</a:t>
                      </a:r>
                    </a:p>
                  </a:txBody>
                  <a:tcPr/>
                </a:tc>
                <a:extLst>
                  <a:ext uri="{0D108BD9-81ED-4DB2-BD59-A6C34878D82A}">
                    <a16:rowId xmlns="" xmlns:a16="http://schemas.microsoft.com/office/drawing/2014/main" val="3787083568"/>
                  </a:ext>
                </a:extLst>
              </a:tr>
            </a:tbl>
          </a:graphicData>
        </a:graphic>
      </p:graphicFrame>
      <p:sp>
        <p:nvSpPr>
          <p:cNvPr id="13" name="CasellaDiTesto 12">
            <a:extLst>
              <a:ext uri="{FF2B5EF4-FFF2-40B4-BE49-F238E27FC236}">
                <a16:creationId xmlns="" xmlns:a16="http://schemas.microsoft.com/office/drawing/2014/main" id="{9C2C4F79-04F2-43F2-8F3B-C49A548BF219}"/>
              </a:ext>
            </a:extLst>
          </p:cNvPr>
          <p:cNvSpPr txBox="1"/>
          <p:nvPr/>
        </p:nvSpPr>
        <p:spPr>
          <a:xfrm>
            <a:off x="365760" y="386084"/>
            <a:ext cx="3606800" cy="2585323"/>
          </a:xfrm>
          <a:prstGeom prst="rect">
            <a:avLst/>
          </a:prstGeom>
          <a:solidFill>
            <a:schemeClr val="accent1">
              <a:lumMod val="20000"/>
              <a:lumOff val="80000"/>
            </a:schemeClr>
          </a:solidFill>
          <a:ln w="3175">
            <a:solidFill>
              <a:schemeClr val="tx1"/>
            </a:solidFill>
          </a:ln>
        </p:spPr>
        <p:txBody>
          <a:bodyPr wrap="square" rtlCol="0">
            <a:spAutoFit/>
          </a:bodyPr>
          <a:lstStyle/>
          <a:p>
            <a:r>
              <a:rPr lang="ja-JP" altLang="it-IT" dirty="0">
                <a:solidFill>
                  <a:schemeClr val="tx1">
                    <a:lumMod val="65000"/>
                    <a:lumOff val="35000"/>
                  </a:schemeClr>
                </a:solidFill>
              </a:rPr>
              <a:t>最小催行人数　</a:t>
            </a:r>
            <a:r>
              <a:rPr lang="en-US" dirty="0">
                <a:solidFill>
                  <a:schemeClr val="tx1">
                    <a:lumMod val="65000"/>
                    <a:lumOff val="35000"/>
                  </a:schemeClr>
                </a:solidFill>
              </a:rPr>
              <a:t>2</a:t>
            </a:r>
            <a:r>
              <a:rPr lang="ja-JP" altLang="it-IT" dirty="0">
                <a:solidFill>
                  <a:schemeClr val="tx1">
                    <a:lumMod val="65000"/>
                    <a:lumOff val="35000"/>
                  </a:schemeClr>
                </a:solidFill>
              </a:rPr>
              <a:t>名様</a:t>
            </a:r>
            <a:endParaRPr lang="en-US" dirty="0">
              <a:solidFill>
                <a:schemeClr val="tx1">
                  <a:lumMod val="65000"/>
                  <a:lumOff val="35000"/>
                </a:schemeClr>
              </a:solidFill>
            </a:endParaRPr>
          </a:p>
          <a:p>
            <a:endParaRPr lang="en-US" dirty="0">
              <a:solidFill>
                <a:schemeClr val="tx1">
                  <a:lumMod val="65000"/>
                  <a:lumOff val="35000"/>
                </a:schemeClr>
              </a:solidFill>
            </a:endParaRPr>
          </a:p>
          <a:p>
            <a:r>
              <a:rPr lang="it-IT" altLang="ja-JP" dirty="0">
                <a:solidFill>
                  <a:schemeClr val="tx1">
                    <a:lumMod val="65000"/>
                    <a:lumOff val="35000"/>
                  </a:schemeClr>
                </a:solidFill>
              </a:rPr>
              <a:t>11/1 – 12/23 , 1/7 – 2/28</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en-US" dirty="0">
                <a:solidFill>
                  <a:schemeClr val="tx1">
                    <a:lumMod val="65000"/>
                    <a:lumOff val="35000"/>
                  </a:schemeClr>
                </a:solidFill>
              </a:rPr>
              <a:t>: € </a:t>
            </a:r>
            <a:r>
              <a:rPr lang="en-US" dirty="0" smtClean="0">
                <a:solidFill>
                  <a:schemeClr val="tx1">
                    <a:lumMod val="65000"/>
                    <a:lumOff val="35000"/>
                  </a:schemeClr>
                </a:solidFill>
              </a:rPr>
              <a:t>437.00 </a:t>
            </a:r>
            <a:endParaRPr lang="en-US"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en-US" dirty="0">
                <a:solidFill>
                  <a:schemeClr val="tx1">
                    <a:lumMod val="65000"/>
                    <a:lumOff val="35000"/>
                  </a:schemeClr>
                </a:solidFill>
              </a:rPr>
              <a:t>: € </a:t>
            </a:r>
            <a:r>
              <a:rPr lang="en-US" dirty="0" smtClean="0">
                <a:solidFill>
                  <a:schemeClr val="tx1">
                    <a:lumMod val="65000"/>
                    <a:lumOff val="35000"/>
                  </a:schemeClr>
                </a:solidFill>
              </a:rPr>
              <a:t>207.00</a:t>
            </a:r>
            <a:endParaRPr lang="en-US" dirty="0">
              <a:solidFill>
                <a:schemeClr val="tx1">
                  <a:lumMod val="65000"/>
                  <a:lumOff val="35000"/>
                </a:schemeClr>
              </a:solidFill>
            </a:endParaRPr>
          </a:p>
          <a:p>
            <a:endParaRPr lang="en-US" dirty="0">
              <a:solidFill>
                <a:schemeClr val="tx1">
                  <a:lumMod val="65000"/>
                  <a:lumOff val="35000"/>
                </a:schemeClr>
              </a:solidFill>
            </a:endParaRPr>
          </a:p>
          <a:p>
            <a:r>
              <a:rPr lang="en-US" dirty="0">
                <a:solidFill>
                  <a:schemeClr val="tx1">
                    <a:lumMod val="65000"/>
                    <a:lumOff val="35000"/>
                  </a:schemeClr>
                </a:solidFill>
              </a:rPr>
              <a:t>12/24 – 1/6 , 3/1 – 3/21 </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en-US" dirty="0">
                <a:solidFill>
                  <a:schemeClr val="tx1">
                    <a:lumMod val="65000"/>
                    <a:lumOff val="35000"/>
                  </a:schemeClr>
                </a:solidFill>
              </a:rPr>
              <a:t>: € </a:t>
            </a:r>
            <a:r>
              <a:rPr lang="en-US" dirty="0" smtClean="0">
                <a:solidFill>
                  <a:schemeClr val="tx1">
                    <a:lumMod val="65000"/>
                    <a:lumOff val="35000"/>
                  </a:schemeClr>
                </a:solidFill>
              </a:rPr>
              <a:t>575.00</a:t>
            </a:r>
            <a:r>
              <a:rPr lang="en-US" dirty="0">
                <a:solidFill>
                  <a:schemeClr val="tx1">
                    <a:lumMod val="65000"/>
                    <a:lumOff val="35000"/>
                  </a:schemeClr>
                </a:solidFill>
              </a:rPr>
              <a:t>	</a:t>
            </a: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en-US" dirty="0">
                <a:solidFill>
                  <a:schemeClr val="tx1">
                    <a:lumMod val="65000"/>
                    <a:lumOff val="35000"/>
                  </a:schemeClr>
                </a:solidFill>
              </a:rPr>
              <a:t>: € </a:t>
            </a:r>
            <a:r>
              <a:rPr lang="en-US" dirty="0" smtClean="0">
                <a:solidFill>
                  <a:schemeClr val="tx1">
                    <a:lumMod val="65000"/>
                    <a:lumOff val="35000"/>
                  </a:schemeClr>
                </a:solidFill>
              </a:rPr>
              <a:t>345.00</a:t>
            </a:r>
            <a:endParaRPr lang="en-US" dirty="0">
              <a:solidFill>
                <a:schemeClr val="tx1">
                  <a:lumMod val="65000"/>
                  <a:lumOff val="35000"/>
                </a:schemeClr>
              </a:solidFill>
            </a:endParaRPr>
          </a:p>
        </p:txBody>
      </p:sp>
      <p:sp>
        <p:nvSpPr>
          <p:cNvPr id="2" name="Segnaposto numero diapositiva 1"/>
          <p:cNvSpPr>
            <a:spLocks noGrp="1"/>
          </p:cNvSpPr>
          <p:nvPr>
            <p:ph type="sldNum" sz="quarter" idx="12"/>
          </p:nvPr>
        </p:nvSpPr>
        <p:spPr/>
        <p:txBody>
          <a:bodyPr/>
          <a:lstStyle/>
          <a:p>
            <a:fld id="{2B3CDC31-D093-4967-811B-0D1E37913E94}" type="slidenum">
              <a:rPr lang="it-IT" smtClean="0"/>
              <a:t>4</a:t>
            </a:fld>
            <a:endParaRPr lang="it-IT"/>
          </a:p>
        </p:txBody>
      </p:sp>
    </p:spTree>
    <p:extLst>
      <p:ext uri="{BB962C8B-B14F-4D97-AF65-F5344CB8AC3E}">
        <p14:creationId xmlns:p14="http://schemas.microsoft.com/office/powerpoint/2010/main" val="213963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C0E43D-F837-4352-B747-877AD7D6CB89}"/>
              </a:ext>
            </a:extLst>
          </p:cNvPr>
          <p:cNvSpPr>
            <a:spLocks noGrp="1"/>
          </p:cNvSpPr>
          <p:nvPr>
            <p:ph type="title"/>
          </p:nvPr>
        </p:nvSpPr>
        <p:spPr>
          <a:xfrm>
            <a:off x="944880" y="231007"/>
            <a:ext cx="9095413" cy="764674"/>
          </a:xfrm>
        </p:spPr>
        <p:txBody>
          <a:bodyPr>
            <a:noAutofit/>
          </a:bodyPr>
          <a:lstStyle/>
          <a:p>
            <a:r>
              <a:rPr lang="ja-JP" altLang="it-IT" sz="3200" dirty="0">
                <a:effectLst>
                  <a:outerShdw blurRad="38100" dist="38100" dir="2700000" algn="tl">
                    <a:srgbClr val="000000">
                      <a:alpha val="43137"/>
                    </a:srgbClr>
                  </a:outerShdw>
                </a:effectLst>
              </a:rPr>
              <a:t>フィレンツェ</a:t>
            </a:r>
            <a:r>
              <a:rPr lang="it-IT" altLang="ja-JP" sz="3200" dirty="0">
                <a:effectLst>
                  <a:outerShdw blurRad="38100" dist="38100" dir="2700000" algn="tl">
                    <a:srgbClr val="000000">
                      <a:alpha val="43137"/>
                    </a:srgbClr>
                  </a:outerShdw>
                </a:effectLst>
              </a:rPr>
              <a:t>5</a:t>
            </a:r>
            <a:r>
              <a:rPr lang="ja-JP" altLang="it-IT" sz="3200" dirty="0">
                <a:effectLst>
                  <a:outerShdw blurRad="38100" dist="38100" dir="2700000" algn="tl">
                    <a:srgbClr val="000000">
                      <a:alpha val="43137"/>
                    </a:srgbClr>
                  </a:outerShdw>
                </a:effectLst>
              </a:rPr>
              <a:t>日間 </a:t>
            </a:r>
            <a:r>
              <a:rPr lang="ja-JP" altLang="en-US" sz="3200" dirty="0">
                <a:effectLst>
                  <a:outerShdw blurRad="38100" dist="38100" dir="2700000" algn="tl">
                    <a:srgbClr val="000000">
                      <a:alpha val="43137"/>
                    </a:srgbClr>
                  </a:outerShdw>
                </a:effectLst>
              </a:rPr>
              <a:t>　</a:t>
            </a:r>
            <a:r>
              <a:rPr lang="ja-JP" altLang="en-US" sz="2000" dirty="0"/>
              <a:t>コース番号：</a:t>
            </a:r>
            <a:r>
              <a:rPr lang="it-IT" altLang="ja-JP" sz="2000" dirty="0">
                <a:effectLst>
                  <a:outerShdw blurRad="38100" dist="38100" dir="2700000" algn="tl">
                    <a:srgbClr val="000000">
                      <a:alpha val="43137"/>
                    </a:srgbClr>
                  </a:outerShdw>
                </a:effectLst>
              </a:rPr>
              <a:t>TRFLR05R</a:t>
            </a:r>
            <a:endParaRPr lang="it-IT" sz="3200" dirty="0">
              <a:effectLst>
                <a:outerShdw blurRad="38100" dist="38100" dir="2700000" algn="tl">
                  <a:srgbClr val="000000">
                    <a:alpha val="43137"/>
                  </a:srgbClr>
                </a:outerShdw>
              </a:effectLst>
            </a:endParaRPr>
          </a:p>
        </p:txBody>
      </p:sp>
      <p:pic>
        <p:nvPicPr>
          <p:cNvPr id="21" name="Segnaposto contenuto 20">
            <a:extLst>
              <a:ext uri="{FF2B5EF4-FFF2-40B4-BE49-F238E27FC236}">
                <a16:creationId xmlns="" xmlns:a16="http://schemas.microsoft.com/office/drawing/2014/main" id="{B2067F1B-F0C6-45C1-8C2D-9A003167347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a:xfrm>
            <a:off x="7111999" y="1229360"/>
            <a:ext cx="4118185" cy="279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573337852"/>
              </p:ext>
            </p:extLst>
          </p:nvPr>
        </p:nvGraphicFramePr>
        <p:xfrm>
          <a:off x="838200" y="1229360"/>
          <a:ext cx="5532120" cy="5040269"/>
        </p:xfrm>
        <a:graphic>
          <a:graphicData uri="http://schemas.openxmlformats.org/drawingml/2006/table">
            <a:tbl>
              <a:tblPr bandRow="1">
                <a:tableStyleId>{21E4AEA4-8DFA-4A89-87EB-49C32662AFE0}</a:tableStyleId>
              </a:tblPr>
              <a:tblGrid>
                <a:gridCol w="939800">
                  <a:extLst>
                    <a:ext uri="{9D8B030D-6E8A-4147-A177-3AD203B41FA5}">
                      <a16:colId xmlns="" xmlns:a16="http://schemas.microsoft.com/office/drawing/2014/main" val="2915347266"/>
                    </a:ext>
                  </a:extLst>
                </a:gridCol>
                <a:gridCol w="4592320">
                  <a:extLst>
                    <a:ext uri="{9D8B030D-6E8A-4147-A177-3AD203B41FA5}">
                      <a16:colId xmlns="" xmlns:a16="http://schemas.microsoft.com/office/drawing/2014/main" val="538613229"/>
                    </a:ext>
                  </a:extLst>
                </a:gridCol>
              </a:tblGrid>
              <a:tr h="770033">
                <a:tc>
                  <a:txBody>
                    <a:bodyPr/>
                    <a:lstStyle/>
                    <a:p>
                      <a:r>
                        <a:rPr lang="it-IT" dirty="0"/>
                        <a:t>1</a:t>
                      </a:r>
                      <a:r>
                        <a:rPr lang="ja-JP" altLang="it-IT" dirty="0"/>
                        <a:t>日目</a:t>
                      </a:r>
                      <a:endParaRPr lang="it-IT" dirty="0"/>
                    </a:p>
                  </a:txBody>
                  <a:tcPr/>
                </a:tc>
                <a:tc>
                  <a:txBody>
                    <a:bodyPr/>
                    <a:lstStyle/>
                    <a:p>
                      <a:r>
                        <a:rPr lang="ja-JP" altLang="it-IT" dirty="0"/>
                        <a:t>ご到着後お客様ご自身でホテルへ移動</a:t>
                      </a:r>
                      <a:endParaRPr lang="it-IT" dirty="0"/>
                    </a:p>
                    <a:p>
                      <a:r>
                        <a:rPr lang="ja-JP" altLang="it-IT" dirty="0"/>
                        <a:t>ホテル泊</a:t>
                      </a:r>
                      <a:endParaRPr lang="it-IT" dirty="0"/>
                    </a:p>
                  </a:txBody>
                  <a:tcPr/>
                </a:tc>
                <a:extLst>
                  <a:ext uri="{0D108BD9-81ED-4DB2-BD59-A6C34878D82A}">
                    <a16:rowId xmlns="" xmlns:a16="http://schemas.microsoft.com/office/drawing/2014/main" val="4131099747"/>
                  </a:ext>
                </a:extLst>
              </a:tr>
              <a:tr h="2090090">
                <a:tc>
                  <a:txBody>
                    <a:bodyPr/>
                    <a:lstStyle/>
                    <a:p>
                      <a:r>
                        <a:rPr lang="it-IT" dirty="0"/>
                        <a:t>2</a:t>
                      </a:r>
                      <a:r>
                        <a:rPr lang="ja-JP" altLang="it-IT" dirty="0"/>
                        <a:t>日目</a:t>
                      </a:r>
                      <a:endParaRPr lang="it-IT" dirty="0"/>
                    </a:p>
                  </a:txBody>
                  <a:tcPr/>
                </a:tc>
                <a:tc>
                  <a:txBody>
                    <a:bodyPr/>
                    <a:lstStyle/>
                    <a:p>
                      <a:r>
                        <a:rPr lang="ja-JP" altLang="it-IT" sz="1600" dirty="0"/>
                        <a:t>日本語ガイドと徒歩でフィレンツェ午前観光</a:t>
                      </a:r>
                    </a:p>
                    <a:p>
                      <a:pPr lvl="1"/>
                      <a:r>
                        <a:rPr lang="ja-JP" altLang="it-IT" dirty="0"/>
                        <a:t>入場観光</a:t>
                      </a:r>
                      <a:r>
                        <a:rPr lang="it-IT" dirty="0"/>
                        <a:t>: </a:t>
                      </a:r>
                      <a:r>
                        <a:rPr lang="ja-JP" altLang="it-IT" dirty="0"/>
                        <a:t>ドゥオモ</a:t>
                      </a:r>
                      <a:endParaRPr lang="it-IT" dirty="0"/>
                    </a:p>
                    <a:p>
                      <a:pPr lvl="1"/>
                      <a:r>
                        <a:rPr lang="ja-JP" altLang="it-IT" dirty="0"/>
                        <a:t>外観観光</a:t>
                      </a:r>
                      <a:r>
                        <a:rPr lang="it-IT" dirty="0"/>
                        <a:t>: </a:t>
                      </a:r>
                      <a:r>
                        <a:rPr lang="ja-JP" altLang="it-IT" dirty="0"/>
                        <a:t>シニョリーア広場</a:t>
                      </a:r>
                      <a:r>
                        <a:rPr lang="it-IT" dirty="0"/>
                        <a:t>,</a:t>
                      </a:r>
                    </a:p>
                    <a:p>
                      <a:pPr lvl="1"/>
                      <a:r>
                        <a:rPr lang="ja-JP" altLang="it-IT" dirty="0"/>
                        <a:t>                    ベッキオ橋</a:t>
                      </a:r>
                      <a:r>
                        <a:rPr lang="it-IT" dirty="0"/>
                        <a:t> </a:t>
                      </a:r>
                    </a:p>
                    <a:p>
                      <a:r>
                        <a:rPr lang="ja-JP" altLang="it-IT" dirty="0"/>
                        <a:t>ホテル泊</a:t>
                      </a:r>
                      <a:endParaRPr lang="it-IT" dirty="0"/>
                    </a:p>
                  </a:txBody>
                  <a:tcPr/>
                </a:tc>
                <a:extLst>
                  <a:ext uri="{0D108BD9-81ED-4DB2-BD59-A6C34878D82A}">
                    <a16:rowId xmlns="" xmlns:a16="http://schemas.microsoft.com/office/drawing/2014/main" val="1965110557"/>
                  </a:ext>
                </a:extLst>
              </a:tr>
              <a:tr h="770033">
                <a:tc>
                  <a:txBody>
                    <a:bodyPr/>
                    <a:lstStyle/>
                    <a:p>
                      <a:r>
                        <a:rPr lang="it-IT" dirty="0"/>
                        <a:t>3</a:t>
                      </a:r>
                      <a:r>
                        <a:rPr lang="ja-JP" altLang="it-IT" dirty="0"/>
                        <a:t>日目</a:t>
                      </a:r>
                      <a:endParaRPr lang="it-IT" dirty="0"/>
                    </a:p>
                  </a:txBody>
                  <a:tcPr/>
                </a:tc>
                <a:tc>
                  <a:txBody>
                    <a:bodyPr/>
                    <a:lstStyle/>
                    <a:p>
                      <a:r>
                        <a:rPr lang="ja-JP" altLang="it-IT" dirty="0"/>
                        <a:t>終日自由行動</a:t>
                      </a:r>
                      <a:endParaRPr lang="it-IT" dirty="0"/>
                    </a:p>
                    <a:p>
                      <a:r>
                        <a:rPr lang="ja-JP" altLang="it-IT" dirty="0"/>
                        <a:t>ホテル泊</a:t>
                      </a:r>
                      <a:endParaRPr lang="it-IT" dirty="0"/>
                    </a:p>
                  </a:txBody>
                  <a:tcPr/>
                </a:tc>
                <a:extLst>
                  <a:ext uri="{0D108BD9-81ED-4DB2-BD59-A6C34878D82A}">
                    <a16:rowId xmlns="" xmlns:a16="http://schemas.microsoft.com/office/drawing/2014/main" val="3719160819"/>
                  </a:ext>
                </a:extLst>
              </a:tr>
              <a:tr h="770033">
                <a:tc>
                  <a:txBody>
                    <a:bodyPr/>
                    <a:lstStyle/>
                    <a:p>
                      <a:r>
                        <a:rPr lang="it-IT" dirty="0"/>
                        <a:t>4</a:t>
                      </a:r>
                      <a:r>
                        <a:rPr lang="ja-JP" altLang="it-IT" dirty="0"/>
                        <a:t>日目</a:t>
                      </a:r>
                      <a:endParaRPr lang="it-IT" dirty="0"/>
                    </a:p>
                  </a:txBody>
                  <a:tcPr/>
                </a:tc>
                <a:tc>
                  <a:txBody>
                    <a:bodyPr/>
                    <a:lstStyle/>
                    <a:p>
                      <a:r>
                        <a:rPr lang="ja-JP" altLang="it-IT" dirty="0"/>
                        <a:t>終日自由行動</a:t>
                      </a:r>
                      <a:endParaRPr lang="it-IT" dirty="0"/>
                    </a:p>
                    <a:p>
                      <a:r>
                        <a:rPr lang="ja-JP" altLang="it-IT" dirty="0"/>
                        <a:t>ホテル泊</a:t>
                      </a:r>
                      <a:endParaRPr lang="it-IT" dirty="0"/>
                    </a:p>
                  </a:txBody>
                  <a:tcPr/>
                </a:tc>
                <a:extLst>
                  <a:ext uri="{0D108BD9-81ED-4DB2-BD59-A6C34878D82A}">
                    <a16:rowId xmlns="" xmlns:a16="http://schemas.microsoft.com/office/drawing/2014/main" val="1763665079"/>
                  </a:ext>
                </a:extLst>
              </a:tr>
              <a:tr h="446130">
                <a:tc>
                  <a:txBody>
                    <a:bodyPr/>
                    <a:lstStyle/>
                    <a:p>
                      <a:r>
                        <a:rPr lang="it-IT" altLang="ja-JP" dirty="0"/>
                        <a:t>5</a:t>
                      </a:r>
                      <a:r>
                        <a:rPr lang="ja-JP" altLang="it-IT" dirty="0"/>
                        <a:t>日目</a:t>
                      </a:r>
                      <a:endParaRPr lang="it-IT" dirty="0"/>
                    </a:p>
                  </a:txBody>
                  <a:tcPr/>
                </a:tc>
                <a:tc>
                  <a:txBody>
                    <a:bodyPr/>
                    <a:lstStyle/>
                    <a:p>
                      <a:r>
                        <a:rPr lang="ja-JP" altLang="it-IT" dirty="0"/>
                        <a:t>ご出発まで自由行動</a:t>
                      </a:r>
                      <a:endParaRPr lang="it-IT" altLang="ja-JP" dirty="0"/>
                    </a:p>
                    <a:p>
                      <a:r>
                        <a:rPr lang="ja-JP" altLang="it-IT" dirty="0"/>
                        <a:t>空港までお客様ご自身で移動</a:t>
                      </a:r>
                      <a:endParaRPr lang="it-IT" dirty="0"/>
                    </a:p>
                  </a:txBody>
                  <a:tcPr/>
                </a:tc>
                <a:extLst>
                  <a:ext uri="{0D108BD9-81ED-4DB2-BD59-A6C34878D82A}">
                    <a16:rowId xmlns="" xmlns:a16="http://schemas.microsoft.com/office/drawing/2014/main" val="1018185797"/>
                  </a:ext>
                </a:extLst>
              </a:tr>
            </a:tbl>
          </a:graphicData>
        </a:graphic>
      </p:graphicFrame>
      <p:sp>
        <p:nvSpPr>
          <p:cNvPr id="3" name="Segnaposto numero diapositiva 2"/>
          <p:cNvSpPr>
            <a:spLocks noGrp="1"/>
          </p:cNvSpPr>
          <p:nvPr>
            <p:ph type="sldNum" sz="quarter" idx="12"/>
          </p:nvPr>
        </p:nvSpPr>
        <p:spPr/>
        <p:txBody>
          <a:bodyPr/>
          <a:lstStyle/>
          <a:p>
            <a:fld id="{2B3CDC31-D093-4967-811B-0D1E37913E94}" type="slidenum">
              <a:rPr lang="it-IT" smtClean="0"/>
              <a:t>5</a:t>
            </a:fld>
            <a:endParaRPr lang="it-IT"/>
          </a:p>
        </p:txBody>
      </p:sp>
    </p:spTree>
    <p:extLst>
      <p:ext uri="{BB962C8B-B14F-4D97-AF65-F5344CB8AC3E}">
        <p14:creationId xmlns:p14="http://schemas.microsoft.com/office/powerpoint/2010/main" val="302294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2735848355"/>
              </p:ext>
            </p:extLst>
          </p:nvPr>
        </p:nvGraphicFramePr>
        <p:xfrm>
          <a:off x="4185920" y="386085"/>
          <a:ext cx="7559040" cy="5030856"/>
        </p:xfrm>
        <a:graphic>
          <a:graphicData uri="http://schemas.openxmlformats.org/drawingml/2006/table">
            <a:tbl>
              <a:tblPr bandRow="1">
                <a:tableStyleId>{8A107856-5554-42FB-B03E-39F5DBC370BA}</a:tableStyleId>
              </a:tblPr>
              <a:tblGrid>
                <a:gridCol w="7559040">
                  <a:extLst>
                    <a:ext uri="{9D8B030D-6E8A-4147-A177-3AD203B41FA5}">
                      <a16:colId xmlns="" xmlns:a16="http://schemas.microsoft.com/office/drawing/2014/main" val="2915347266"/>
                    </a:ext>
                  </a:extLst>
                </a:gridCol>
              </a:tblGrid>
              <a:tr h="132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ツアー料金に含まれるもの</a:t>
                      </a:r>
                      <a:r>
                        <a:rPr kumimoji="0" lang="it-IT"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フィレンツェ　ホテル サンタ マリア ノヴェッラ　</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4</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泊（</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1</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室</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名使用）</a:t>
                      </a:r>
                      <a:r>
                        <a:rPr kumimoji="0" lang="it-IT" sz="1800" b="0" i="0" u="none" strike="noStrike" kern="1200" cap="none" spc="0" normalizeH="0" baseline="0" noProof="0" dirty="0">
                          <a:ln>
                            <a:noFill/>
                          </a:ln>
                          <a:solidFill>
                            <a:sysClr val="windowText" lastClr="000000"/>
                          </a:solidFill>
                          <a:effectLst/>
                          <a:uLnTx/>
                          <a:uFillTx/>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600" b="0" i="0" u="none" strike="noStrike" kern="1200" cap="none" spc="0" normalizeH="0" baseline="0" noProof="0" dirty="0">
                          <a:ln>
                            <a:noFill/>
                          </a:ln>
                          <a:solidFill>
                            <a:sysClr val="windowText" lastClr="000000"/>
                          </a:solidFill>
                          <a:effectLst/>
                          <a:uLnTx/>
                          <a:uFillTx/>
                          <a:latin typeface="+mn-lt"/>
                          <a:ea typeface="+mn-ea"/>
                          <a:cs typeface="+mn-cs"/>
                        </a:rPr>
                        <a:t>＊フィレンツェ中央駅から徒歩６分の四つ星ホテル</a:t>
                      </a:r>
                      <a:endParaRPr kumimoji="0" lang="it-IT" sz="16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ホテルでの朝食</a:t>
                      </a:r>
                      <a:endParaRPr kumimoji="0" lang="it-IT"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日本語ガイドによるフィレンツェ半日観光</a:t>
                      </a:r>
                      <a:endParaRPr kumimoji="0" lang="it-IT"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4131099747"/>
                  </a:ext>
                </a:extLst>
              </a:tr>
              <a:tr h="1564996">
                <a:tc>
                  <a:txBody>
                    <a:bodyPr/>
                    <a:lstStyle/>
                    <a:p>
                      <a:r>
                        <a:rPr lang="ja-JP" altLang="it-IT" b="0" dirty="0">
                          <a:solidFill>
                            <a:sysClr val="windowText" lastClr="000000"/>
                          </a:solidFill>
                        </a:rPr>
                        <a:t>ツアー料金に含まれないもの</a:t>
                      </a:r>
                      <a:r>
                        <a:rPr lang="en-US" b="0" dirty="0">
                          <a:solidFill>
                            <a:sysClr val="windowText" lastClr="000000"/>
                          </a:solidFill>
                        </a:rPr>
                        <a:t>:</a:t>
                      </a:r>
                    </a:p>
                    <a:p>
                      <a:pPr marL="742950" lvl="1" indent="-285750">
                        <a:buFont typeface="Courier New" panose="02070309020205020404" pitchFamily="49" charset="0"/>
                        <a:buChar char="o"/>
                      </a:pPr>
                      <a:r>
                        <a:rPr lang="ja-JP" altLang="it-IT" b="0" dirty="0">
                          <a:solidFill>
                            <a:sysClr val="windowText" lastClr="000000"/>
                          </a:solidFill>
                        </a:rPr>
                        <a:t>宿泊税</a:t>
                      </a:r>
                      <a:r>
                        <a:rPr lang="en-US" b="0" dirty="0">
                          <a:solidFill>
                            <a:sysClr val="windowText" lastClr="000000"/>
                          </a:solidFill>
                        </a:rPr>
                        <a:t> (</a:t>
                      </a:r>
                      <a:r>
                        <a:rPr lang="ja-JP" altLang="it-IT" b="0" dirty="0">
                          <a:solidFill>
                            <a:sysClr val="windowText" lastClr="000000"/>
                          </a:solidFill>
                        </a:rPr>
                        <a:t>ホテルへ直接お支払い下さい</a:t>
                      </a:r>
                      <a:r>
                        <a:rPr lang="en-US" b="0" dirty="0">
                          <a:solidFill>
                            <a:sysClr val="windowText" lastClr="000000"/>
                          </a:solidFill>
                        </a:rPr>
                        <a:t>)</a:t>
                      </a:r>
                    </a:p>
                    <a:p>
                      <a:pPr marL="742950" lvl="1" indent="-285750">
                        <a:buFont typeface="Courier New" panose="02070309020205020404" pitchFamily="49" charset="0"/>
                        <a:buChar char="o"/>
                      </a:pPr>
                      <a:r>
                        <a:rPr lang="ja-JP" altLang="it-IT" b="0" dirty="0">
                          <a:solidFill>
                            <a:sysClr val="windowText" lastClr="000000"/>
                          </a:solidFill>
                        </a:rPr>
                        <a:t>空港、ホテルのポーター代</a:t>
                      </a:r>
                      <a:endParaRPr lang="en-US" b="0" dirty="0">
                        <a:solidFill>
                          <a:sysClr val="windowText" lastClr="000000"/>
                        </a:solidFill>
                      </a:endParaRPr>
                    </a:p>
                    <a:p>
                      <a:pPr marL="742950" lvl="1" indent="-285750">
                        <a:buFont typeface="Courier New" panose="02070309020205020404" pitchFamily="49" charset="0"/>
                        <a:buChar char="o"/>
                      </a:pPr>
                      <a:r>
                        <a:rPr lang="ja-JP" altLang="it-IT" b="0" dirty="0">
                          <a:solidFill>
                            <a:sysClr val="windowText" lastClr="000000"/>
                          </a:solidFill>
                        </a:rPr>
                        <a:t>入場料</a:t>
                      </a:r>
                      <a:r>
                        <a:rPr lang="en-US" b="0" dirty="0">
                          <a:solidFill>
                            <a:sysClr val="windowText" lastClr="000000"/>
                          </a:solidFill>
                        </a:rPr>
                        <a:t> </a:t>
                      </a:r>
                    </a:p>
                    <a:p>
                      <a:pPr marL="742950" lvl="1" indent="-285750">
                        <a:buFont typeface="Courier New" panose="02070309020205020404" pitchFamily="49" charset="0"/>
                        <a:buChar char="o"/>
                      </a:pPr>
                      <a:r>
                        <a:rPr lang="ja-JP" altLang="it-IT" b="0" dirty="0">
                          <a:solidFill>
                            <a:sysClr val="windowText" lastClr="000000"/>
                          </a:solidFill>
                        </a:rPr>
                        <a:t>チップ</a:t>
                      </a:r>
                      <a:endParaRPr lang="en-US" b="0" dirty="0">
                        <a:solidFill>
                          <a:sysClr val="windowText" lastClr="000000"/>
                        </a:solidFill>
                      </a:endParaRPr>
                    </a:p>
                    <a:p>
                      <a:pPr marL="742950" lvl="1" indent="-285750">
                        <a:buFont typeface="Courier New" panose="02070309020205020404" pitchFamily="49" charset="0"/>
                        <a:buChar char="o"/>
                      </a:pPr>
                      <a:r>
                        <a:rPr lang="ja-JP" altLang="it-IT" b="0" dirty="0">
                          <a:solidFill>
                            <a:sysClr val="windowText" lastClr="000000"/>
                          </a:solidFill>
                        </a:rPr>
                        <a:t>表記されている以外のサービス</a:t>
                      </a:r>
                      <a:endParaRPr lang="en-US" b="0" dirty="0">
                        <a:solidFill>
                          <a:sysClr val="windowText" lastClr="000000"/>
                        </a:solidFill>
                      </a:endParaRPr>
                    </a:p>
                  </a:txBody>
                  <a:tcPr/>
                </a:tc>
                <a:extLst>
                  <a:ext uri="{0D108BD9-81ED-4DB2-BD59-A6C34878D82A}">
                    <a16:rowId xmlns="" xmlns:a16="http://schemas.microsoft.com/office/drawing/2014/main" val="3719160819"/>
                  </a:ext>
                </a:extLst>
              </a:tr>
              <a:tr h="1556136">
                <a:tc>
                  <a:txBody>
                    <a:bodyPr/>
                    <a:lstStyle/>
                    <a:p>
                      <a:pPr marL="0" indent="0">
                        <a:buFont typeface="Courier New" panose="02070309020205020404" pitchFamily="49" charset="0"/>
                        <a:buNone/>
                      </a:pPr>
                      <a:r>
                        <a:rPr lang="ja-JP" altLang="it-IT" b="0" dirty="0">
                          <a:solidFill>
                            <a:sysClr val="windowText" lastClr="000000"/>
                          </a:solidFill>
                        </a:rPr>
                        <a:t>フィレンツェのホテルの延泊料金（</a:t>
                      </a:r>
                      <a:r>
                        <a:rPr lang="it-IT" altLang="ja-JP" b="0" dirty="0">
                          <a:solidFill>
                            <a:sysClr val="windowText" lastClr="000000"/>
                          </a:solidFill>
                        </a:rPr>
                        <a:t>1</a:t>
                      </a:r>
                      <a:r>
                        <a:rPr lang="ja-JP" altLang="it-IT" b="0" dirty="0">
                          <a:solidFill>
                            <a:sysClr val="windowText" lastClr="000000"/>
                          </a:solidFill>
                        </a:rPr>
                        <a:t>泊の料金）</a:t>
                      </a:r>
                      <a:endParaRPr lang="en-US" b="0" dirty="0">
                        <a:solidFill>
                          <a:sysClr val="windowText" lastClr="000000"/>
                        </a:solidFill>
                      </a:endParaRPr>
                    </a:p>
                    <a:p>
                      <a:pPr marL="742950" lvl="1" indent="-285750">
                        <a:buFont typeface="Courier New" panose="02070309020205020404" pitchFamily="49" charset="0"/>
                        <a:buChar char="o"/>
                      </a:pPr>
                      <a:r>
                        <a:rPr lang="it-IT" altLang="ja-JP" b="0" dirty="0" smtClean="0">
                          <a:solidFill>
                            <a:sysClr val="windowText" lastClr="000000"/>
                          </a:solidFill>
                        </a:rPr>
                        <a:t>11/1 – 12/23 , 1/7 – 2/28 :  </a:t>
                      </a:r>
                      <a:r>
                        <a:rPr lang="ja-JP" altLang="it-IT" b="0" dirty="0">
                          <a:solidFill>
                            <a:sysClr val="windowText" lastClr="000000"/>
                          </a:solidFill>
                        </a:rPr>
                        <a:t>ツイン</a:t>
                      </a:r>
                      <a:r>
                        <a:rPr lang="it-IT" altLang="ja-JP" b="0" dirty="0">
                          <a:solidFill>
                            <a:sysClr val="windowText" lastClr="000000"/>
                          </a:solidFill>
                        </a:rPr>
                        <a:t>: € </a:t>
                      </a:r>
                      <a:r>
                        <a:rPr lang="it-IT" altLang="ja-JP" b="0" dirty="0" smtClean="0">
                          <a:solidFill>
                            <a:sysClr val="windowText" lastClr="000000"/>
                          </a:solidFill>
                        </a:rPr>
                        <a:t>135.00</a:t>
                      </a:r>
                      <a:r>
                        <a:rPr lang="it-IT" altLang="ja-JP" b="0" dirty="0">
                          <a:solidFill>
                            <a:sysClr val="windowText" lastClr="000000"/>
                          </a:solidFill>
                        </a:rPr>
                        <a:t>; </a:t>
                      </a:r>
                      <a:r>
                        <a:rPr lang="ja-JP" altLang="it-IT" b="0" dirty="0">
                          <a:solidFill>
                            <a:sysClr val="windowText" lastClr="000000"/>
                          </a:solidFill>
                        </a:rPr>
                        <a:t>シングル</a:t>
                      </a:r>
                      <a:r>
                        <a:rPr lang="it-IT" altLang="ja-JP" b="0" dirty="0">
                          <a:solidFill>
                            <a:sysClr val="windowText" lastClr="000000"/>
                          </a:solidFill>
                        </a:rPr>
                        <a:t>: € </a:t>
                      </a:r>
                      <a:r>
                        <a:rPr lang="it-IT" altLang="ja-JP" b="0" dirty="0" smtClean="0">
                          <a:solidFill>
                            <a:sysClr val="windowText" lastClr="000000"/>
                          </a:solidFill>
                        </a:rPr>
                        <a:t>131.00</a:t>
                      </a:r>
                      <a:endParaRPr lang="it-IT" altLang="ja-JP" b="0" dirty="0">
                        <a:solidFill>
                          <a:sysClr val="windowText" lastClr="000000"/>
                        </a:solidFill>
                      </a:endParaRPr>
                    </a:p>
                    <a:p>
                      <a:pPr marL="742950" lvl="1" indent="-285750">
                        <a:buFont typeface="Courier New" panose="02070309020205020404" pitchFamily="49" charset="0"/>
                        <a:buChar char="o"/>
                      </a:pPr>
                      <a:r>
                        <a:rPr lang="it-IT" altLang="ja-JP" b="0" dirty="0" smtClean="0">
                          <a:solidFill>
                            <a:sysClr val="windowText" lastClr="000000"/>
                          </a:solidFill>
                        </a:rPr>
                        <a:t>12/24 – 1/6 , 3/1 – 3/31 : </a:t>
                      </a:r>
                      <a:r>
                        <a:rPr lang="ja-JP" altLang="it-IT" b="0" dirty="0">
                          <a:solidFill>
                            <a:sysClr val="windowText" lastClr="000000"/>
                          </a:solidFill>
                        </a:rPr>
                        <a:t>ツイン</a:t>
                      </a:r>
                      <a:r>
                        <a:rPr lang="it-IT" altLang="ja-JP" b="0" dirty="0">
                          <a:solidFill>
                            <a:sysClr val="windowText" lastClr="000000"/>
                          </a:solidFill>
                        </a:rPr>
                        <a:t>: € </a:t>
                      </a:r>
                      <a:r>
                        <a:rPr lang="it-IT" altLang="ja-JP" b="0" dirty="0" smtClean="0">
                          <a:solidFill>
                            <a:sysClr val="windowText" lastClr="000000"/>
                          </a:solidFill>
                        </a:rPr>
                        <a:t>248.00</a:t>
                      </a:r>
                      <a:r>
                        <a:rPr lang="it-IT" altLang="ja-JP" b="0" dirty="0">
                          <a:solidFill>
                            <a:sysClr val="windowText" lastClr="000000"/>
                          </a:solidFill>
                        </a:rPr>
                        <a:t>; </a:t>
                      </a:r>
                      <a:r>
                        <a:rPr lang="ja-JP" altLang="it-IT" b="0" dirty="0">
                          <a:solidFill>
                            <a:sysClr val="windowText" lastClr="000000"/>
                          </a:solidFill>
                        </a:rPr>
                        <a:t>シングル</a:t>
                      </a:r>
                      <a:r>
                        <a:rPr lang="it-IT" altLang="ja-JP" b="0" dirty="0">
                          <a:solidFill>
                            <a:sysClr val="windowText" lastClr="000000"/>
                          </a:solidFill>
                        </a:rPr>
                        <a:t>: € </a:t>
                      </a:r>
                      <a:r>
                        <a:rPr lang="it-IT" altLang="ja-JP" b="0" dirty="0" smtClean="0">
                          <a:solidFill>
                            <a:sysClr val="windowText" lastClr="000000"/>
                          </a:solidFill>
                        </a:rPr>
                        <a:t>240.00</a:t>
                      </a:r>
                      <a:endParaRPr lang="it-IT" altLang="ja-JP" b="0" dirty="0">
                        <a:solidFill>
                          <a:sysClr val="windowText" lastClr="000000"/>
                        </a:solidFill>
                      </a:endParaRPr>
                    </a:p>
                  </a:txBody>
                  <a:tcPr/>
                </a:tc>
                <a:extLst>
                  <a:ext uri="{0D108BD9-81ED-4DB2-BD59-A6C34878D82A}">
                    <a16:rowId xmlns="" xmlns:a16="http://schemas.microsoft.com/office/drawing/2014/main" val="3787083568"/>
                  </a:ext>
                </a:extLst>
              </a:tr>
            </a:tbl>
          </a:graphicData>
        </a:graphic>
      </p:graphicFrame>
      <p:sp>
        <p:nvSpPr>
          <p:cNvPr id="13" name="CasellaDiTesto 12">
            <a:extLst>
              <a:ext uri="{FF2B5EF4-FFF2-40B4-BE49-F238E27FC236}">
                <a16:creationId xmlns="" xmlns:a16="http://schemas.microsoft.com/office/drawing/2014/main" id="{9C2C4F79-04F2-43F2-8F3B-C49A548BF219}"/>
              </a:ext>
            </a:extLst>
          </p:cNvPr>
          <p:cNvSpPr txBox="1"/>
          <p:nvPr/>
        </p:nvSpPr>
        <p:spPr>
          <a:xfrm>
            <a:off x="365760" y="386084"/>
            <a:ext cx="3606800" cy="3139321"/>
          </a:xfrm>
          <a:prstGeom prst="rect">
            <a:avLst/>
          </a:prstGeom>
          <a:solidFill>
            <a:schemeClr val="accent2">
              <a:lumMod val="20000"/>
              <a:lumOff val="80000"/>
            </a:schemeClr>
          </a:solidFill>
          <a:ln w="3175">
            <a:solidFill>
              <a:schemeClr val="tx1"/>
            </a:solidFill>
          </a:ln>
        </p:spPr>
        <p:txBody>
          <a:bodyPr wrap="square" rtlCol="0">
            <a:spAutoFit/>
          </a:bodyPr>
          <a:lstStyle/>
          <a:p>
            <a:r>
              <a:rPr lang="zh-CN" altLang="it-IT" dirty="0">
                <a:solidFill>
                  <a:schemeClr val="tx1">
                    <a:lumMod val="65000"/>
                    <a:lumOff val="35000"/>
                  </a:schemeClr>
                </a:solidFill>
              </a:rPr>
              <a:t>最小催行人数　</a:t>
            </a:r>
            <a:r>
              <a:rPr lang="it-IT" altLang="zh-CN" dirty="0">
                <a:solidFill>
                  <a:schemeClr val="tx1">
                    <a:lumMod val="65000"/>
                    <a:lumOff val="35000"/>
                  </a:schemeClr>
                </a:solidFill>
              </a:rPr>
              <a:t>2</a:t>
            </a:r>
            <a:r>
              <a:rPr lang="zh-CN" altLang="it-IT" dirty="0">
                <a:solidFill>
                  <a:schemeClr val="tx1">
                    <a:lumMod val="65000"/>
                    <a:lumOff val="35000"/>
                  </a:schemeClr>
                </a:solidFill>
              </a:rPr>
              <a:t>名様</a:t>
            </a:r>
          </a:p>
          <a:p>
            <a:endParaRPr lang="en-US" dirty="0">
              <a:solidFill>
                <a:schemeClr val="tx1">
                  <a:lumMod val="65000"/>
                  <a:lumOff val="35000"/>
                </a:schemeClr>
              </a:solidFill>
            </a:endParaRPr>
          </a:p>
          <a:p>
            <a:endParaRPr lang="en-US" dirty="0">
              <a:solidFill>
                <a:schemeClr val="tx1">
                  <a:lumMod val="65000"/>
                  <a:lumOff val="35000"/>
                </a:schemeClr>
              </a:solidFill>
            </a:endParaRPr>
          </a:p>
          <a:p>
            <a:r>
              <a:rPr lang="it-IT" altLang="ja-JP" dirty="0">
                <a:solidFill>
                  <a:schemeClr val="tx1">
                    <a:lumMod val="65000"/>
                    <a:lumOff val="35000"/>
                  </a:schemeClr>
                </a:solidFill>
              </a:rPr>
              <a:t>11/1 – 12/23 , 1/7 – 2/28</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346.00 </a:t>
            </a:r>
            <a:endParaRPr lang="it-IT" altLang="ja-JP"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255.00</a:t>
            </a:r>
            <a:endParaRPr lang="it-IT" altLang="ja-JP" dirty="0">
              <a:solidFill>
                <a:schemeClr val="tx1">
                  <a:lumMod val="65000"/>
                  <a:lumOff val="35000"/>
                </a:schemeClr>
              </a:solidFill>
            </a:endParaRPr>
          </a:p>
          <a:p>
            <a:endParaRPr lang="it-IT" altLang="ja-JP" dirty="0">
              <a:solidFill>
                <a:schemeClr val="tx1">
                  <a:lumMod val="65000"/>
                  <a:lumOff val="35000"/>
                </a:schemeClr>
              </a:solidFill>
            </a:endParaRPr>
          </a:p>
          <a:p>
            <a:r>
              <a:rPr lang="it-IT" altLang="ja-JP" dirty="0">
                <a:solidFill>
                  <a:schemeClr val="tx1">
                    <a:lumMod val="65000"/>
                    <a:lumOff val="35000"/>
                  </a:schemeClr>
                </a:solidFill>
              </a:rPr>
              <a:t>12/24 – 1/6 , 3/1 – 3/21 </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574.00</a:t>
            </a:r>
            <a:endParaRPr lang="it-IT" altLang="ja-JP"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465.00</a:t>
            </a:r>
          </a:p>
          <a:p>
            <a:endParaRPr lang="en-US" dirty="0">
              <a:solidFill>
                <a:schemeClr val="tx1">
                  <a:lumMod val="65000"/>
                  <a:lumOff val="35000"/>
                </a:schemeClr>
              </a:solidFill>
            </a:endParaRPr>
          </a:p>
        </p:txBody>
      </p:sp>
      <p:sp>
        <p:nvSpPr>
          <p:cNvPr id="2" name="Segnaposto numero diapositiva 1"/>
          <p:cNvSpPr>
            <a:spLocks noGrp="1"/>
          </p:cNvSpPr>
          <p:nvPr>
            <p:ph type="sldNum" sz="quarter" idx="12"/>
          </p:nvPr>
        </p:nvSpPr>
        <p:spPr/>
        <p:txBody>
          <a:bodyPr/>
          <a:lstStyle/>
          <a:p>
            <a:fld id="{2B3CDC31-D093-4967-811B-0D1E37913E94}" type="slidenum">
              <a:rPr lang="it-IT" smtClean="0"/>
              <a:t>6</a:t>
            </a:fld>
            <a:endParaRPr lang="it-IT"/>
          </a:p>
        </p:txBody>
      </p:sp>
    </p:spTree>
    <p:extLst>
      <p:ext uri="{BB962C8B-B14F-4D97-AF65-F5344CB8AC3E}">
        <p14:creationId xmlns:p14="http://schemas.microsoft.com/office/powerpoint/2010/main" val="86132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C0E43D-F837-4352-B747-877AD7D6CB89}"/>
              </a:ext>
            </a:extLst>
          </p:cNvPr>
          <p:cNvSpPr>
            <a:spLocks noGrp="1"/>
          </p:cNvSpPr>
          <p:nvPr>
            <p:ph type="title"/>
          </p:nvPr>
        </p:nvSpPr>
        <p:spPr>
          <a:xfrm>
            <a:off x="6446067" y="314961"/>
            <a:ext cx="5595041" cy="680719"/>
          </a:xfrm>
        </p:spPr>
        <p:txBody>
          <a:bodyPr>
            <a:noAutofit/>
          </a:bodyPr>
          <a:lstStyle/>
          <a:p>
            <a:pPr algn="r"/>
            <a:r>
              <a:rPr lang="ja-JP" altLang="it-IT" sz="3200" dirty="0">
                <a:effectLst>
                  <a:outerShdw blurRad="38100" dist="38100" dir="2700000" algn="tl">
                    <a:srgbClr val="000000">
                      <a:alpha val="43137"/>
                    </a:srgbClr>
                  </a:outerShdw>
                </a:effectLst>
              </a:rPr>
              <a:t>ローマ</a:t>
            </a:r>
            <a:r>
              <a:rPr lang="ja-JP" altLang="en-US" sz="3200" dirty="0">
                <a:effectLst>
                  <a:outerShdw blurRad="38100" dist="38100" dir="2700000" algn="tl">
                    <a:srgbClr val="000000">
                      <a:alpha val="43137"/>
                    </a:srgbClr>
                  </a:outerShdw>
                </a:effectLst>
              </a:rPr>
              <a:t>・</a:t>
            </a:r>
            <a:r>
              <a:rPr lang="ja-JP" altLang="it-IT" sz="3200" dirty="0">
                <a:effectLst>
                  <a:outerShdw blurRad="38100" dist="38100" dir="2700000" algn="tl">
                    <a:srgbClr val="000000">
                      <a:alpha val="43137"/>
                    </a:srgbClr>
                  </a:outerShdw>
                </a:effectLst>
              </a:rPr>
              <a:t>フィレンツェ</a:t>
            </a:r>
            <a:r>
              <a:rPr lang="it-IT" sz="3200" dirty="0">
                <a:effectLst>
                  <a:outerShdw blurRad="38100" dist="38100" dir="2700000" algn="tl">
                    <a:srgbClr val="000000">
                      <a:alpha val="43137"/>
                    </a:srgbClr>
                  </a:outerShdw>
                </a:effectLst>
              </a:rPr>
              <a:t> 6</a:t>
            </a:r>
            <a:r>
              <a:rPr lang="ja-JP" altLang="it-IT" sz="3200" dirty="0">
                <a:effectLst>
                  <a:outerShdw blurRad="38100" dist="38100" dir="2700000" algn="tl">
                    <a:srgbClr val="000000">
                      <a:alpha val="43137"/>
                    </a:srgbClr>
                  </a:outerShdw>
                </a:effectLst>
              </a:rPr>
              <a:t>日間 </a:t>
            </a:r>
            <a:r>
              <a:rPr lang="it-IT" altLang="ja-JP" sz="3200" dirty="0">
                <a:effectLst>
                  <a:outerShdw blurRad="38100" dist="38100" dir="2700000" algn="tl">
                    <a:srgbClr val="000000">
                      <a:alpha val="43137"/>
                    </a:srgbClr>
                  </a:outerShdw>
                </a:effectLst>
              </a:rPr>
              <a:t> </a:t>
            </a:r>
            <a:r>
              <a:rPr lang="ja-JP" altLang="en-US" sz="2800" dirty="0">
                <a:effectLst>
                  <a:outerShdw blurRad="38100" dist="38100" dir="2700000" algn="tl">
                    <a:srgbClr val="000000">
                      <a:alpha val="43137"/>
                    </a:srgbClr>
                  </a:outerShdw>
                </a:effectLst>
              </a:rPr>
              <a:t>　　　</a:t>
            </a:r>
            <a:r>
              <a:rPr lang="it-IT" altLang="ja-JP" sz="2800" dirty="0">
                <a:effectLst>
                  <a:outerShdw blurRad="38100" dist="38100" dir="2700000" algn="tl">
                    <a:srgbClr val="000000">
                      <a:alpha val="43137"/>
                    </a:srgbClr>
                  </a:outerShdw>
                </a:effectLst>
              </a:rPr>
              <a:t> </a:t>
            </a:r>
            <a:r>
              <a:rPr lang="ja-JP" altLang="en-US" sz="2000" dirty="0">
                <a:effectLst>
                  <a:outerShdw blurRad="38100" dist="38100" dir="2700000" algn="tl">
                    <a:srgbClr val="000000">
                      <a:alpha val="43137"/>
                    </a:srgbClr>
                  </a:outerShdw>
                </a:effectLst>
              </a:rPr>
              <a:t>コース番号：</a:t>
            </a:r>
            <a:r>
              <a:rPr lang="it-IT" altLang="ja-JP" sz="2000" dirty="0">
                <a:effectLst>
                  <a:outerShdw blurRad="38100" dist="38100" dir="2700000" algn="tl">
                    <a:srgbClr val="000000">
                      <a:alpha val="43137"/>
                    </a:srgbClr>
                  </a:outerShdw>
                </a:effectLst>
              </a:rPr>
              <a:t>TRRMFI06R</a:t>
            </a:r>
            <a:endParaRPr lang="it-IT" sz="2000" dirty="0">
              <a:effectLst>
                <a:outerShdw blurRad="38100" dist="38100" dir="2700000" algn="tl">
                  <a:srgbClr val="000000">
                    <a:alpha val="43137"/>
                  </a:srgbClr>
                </a:outerShdw>
              </a:effectLst>
            </a:endParaRPr>
          </a:p>
        </p:txBody>
      </p:sp>
      <p:pic>
        <p:nvPicPr>
          <p:cNvPr id="21" name="Segnaposto contenuto 20">
            <a:extLst>
              <a:ext uri="{FF2B5EF4-FFF2-40B4-BE49-F238E27FC236}">
                <a16:creationId xmlns="" xmlns:a16="http://schemas.microsoft.com/office/drawing/2014/main" id="{B2067F1B-F0C6-45C1-8C2D-9A003167347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a:xfrm>
            <a:off x="7806266" y="4016723"/>
            <a:ext cx="2764710" cy="20735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4272650657"/>
              </p:ext>
            </p:extLst>
          </p:nvPr>
        </p:nvGraphicFramePr>
        <p:xfrm>
          <a:off x="838200" y="314961"/>
          <a:ext cx="5532120" cy="6393731"/>
        </p:xfrm>
        <a:graphic>
          <a:graphicData uri="http://schemas.openxmlformats.org/drawingml/2006/table">
            <a:tbl>
              <a:tblPr bandRow="1">
                <a:tableStyleId>{7DF18680-E054-41AD-8BC1-D1AEF772440D}</a:tableStyleId>
              </a:tblPr>
              <a:tblGrid>
                <a:gridCol w="939800">
                  <a:extLst>
                    <a:ext uri="{9D8B030D-6E8A-4147-A177-3AD203B41FA5}">
                      <a16:colId xmlns="" xmlns:a16="http://schemas.microsoft.com/office/drawing/2014/main" val="2915347266"/>
                    </a:ext>
                  </a:extLst>
                </a:gridCol>
                <a:gridCol w="4592320">
                  <a:extLst>
                    <a:ext uri="{9D8B030D-6E8A-4147-A177-3AD203B41FA5}">
                      <a16:colId xmlns="" xmlns:a16="http://schemas.microsoft.com/office/drawing/2014/main" val="538613229"/>
                    </a:ext>
                  </a:extLst>
                </a:gridCol>
              </a:tblGrid>
              <a:tr h="680719">
                <a:tc>
                  <a:txBody>
                    <a:bodyPr/>
                    <a:lstStyle/>
                    <a:p>
                      <a:r>
                        <a:rPr lang="it-IT" dirty="0"/>
                        <a:t>1</a:t>
                      </a:r>
                      <a:r>
                        <a:rPr lang="ja-JP" altLang="it-IT" dirty="0"/>
                        <a:t>日目</a:t>
                      </a:r>
                      <a:endParaRPr lang="it-IT" dirty="0"/>
                    </a:p>
                  </a:txBody>
                  <a:tcPr/>
                </a:tc>
                <a:tc>
                  <a:txBody>
                    <a:bodyPr/>
                    <a:lstStyle/>
                    <a:p>
                      <a:r>
                        <a:rPr lang="ja-JP" altLang="it-IT" dirty="0"/>
                        <a:t>ご到着後お客様ご自身でホテルへ移動</a:t>
                      </a:r>
                      <a:endParaRPr lang="it-IT" dirty="0"/>
                    </a:p>
                    <a:p>
                      <a:r>
                        <a:rPr lang="ja-JP" altLang="it-IT" dirty="0"/>
                        <a:t>ローマ　ホテル泊</a:t>
                      </a:r>
                      <a:endParaRPr lang="it-IT" dirty="0"/>
                    </a:p>
                  </a:txBody>
                  <a:tcPr/>
                </a:tc>
                <a:extLst>
                  <a:ext uri="{0D108BD9-81ED-4DB2-BD59-A6C34878D82A}">
                    <a16:rowId xmlns="" xmlns:a16="http://schemas.microsoft.com/office/drawing/2014/main" val="4131099747"/>
                  </a:ext>
                </a:extLst>
              </a:tr>
              <a:tr h="1740673">
                <a:tc>
                  <a:txBody>
                    <a:bodyPr/>
                    <a:lstStyle/>
                    <a:p>
                      <a:r>
                        <a:rPr lang="it-IT" dirty="0"/>
                        <a:t>2</a:t>
                      </a:r>
                      <a:r>
                        <a:rPr lang="ja-JP" altLang="it-IT" dirty="0"/>
                        <a:t>日目</a:t>
                      </a:r>
                      <a:endParaRPr lang="it-IT" dirty="0"/>
                    </a:p>
                  </a:txBody>
                  <a:tcPr/>
                </a:tc>
                <a:tc>
                  <a:txBody>
                    <a:bodyPr/>
                    <a:lstStyle/>
                    <a:p>
                      <a:r>
                        <a:rPr lang="ja-JP" altLang="it-IT" dirty="0"/>
                        <a:t>日本語ガイドとミニバンでローマ午前観光</a:t>
                      </a:r>
                      <a:endParaRPr lang="it-IT" dirty="0"/>
                    </a:p>
                    <a:p>
                      <a:pPr lvl="1"/>
                      <a:r>
                        <a:rPr lang="ja-JP" altLang="it-IT" dirty="0"/>
                        <a:t>入場観光</a:t>
                      </a:r>
                      <a:r>
                        <a:rPr lang="it-IT" altLang="ja-JP" dirty="0"/>
                        <a:t>: </a:t>
                      </a:r>
                      <a:r>
                        <a:rPr lang="ja-JP" altLang="it-IT" dirty="0"/>
                        <a:t>サンピエトロ大聖堂</a:t>
                      </a:r>
                    </a:p>
                    <a:p>
                      <a:pPr lvl="1"/>
                      <a:r>
                        <a:rPr lang="ja-JP" altLang="it-IT" dirty="0"/>
                        <a:t>外観観光</a:t>
                      </a:r>
                      <a:r>
                        <a:rPr lang="it-IT" altLang="ja-JP" dirty="0"/>
                        <a:t>: </a:t>
                      </a:r>
                      <a:r>
                        <a:rPr lang="ja-JP" altLang="it-IT" dirty="0"/>
                        <a:t>トレビの泉</a:t>
                      </a:r>
                      <a:r>
                        <a:rPr lang="it-IT" altLang="ja-JP" dirty="0"/>
                        <a:t>, </a:t>
                      </a:r>
                      <a:r>
                        <a:rPr lang="ja-JP" altLang="it-IT" dirty="0"/>
                        <a:t>コロッセオ</a:t>
                      </a:r>
                      <a:r>
                        <a:rPr lang="it-IT" altLang="ja-JP" dirty="0"/>
                        <a:t>, </a:t>
                      </a:r>
                    </a:p>
                    <a:p>
                      <a:pPr lvl="1"/>
                      <a:r>
                        <a:rPr lang="it-IT" altLang="ja-JP" dirty="0"/>
                        <a:t>               </a:t>
                      </a:r>
                      <a:r>
                        <a:rPr lang="ja-JP" altLang="it-IT" dirty="0"/>
                        <a:t>　真実の口</a:t>
                      </a:r>
                      <a:r>
                        <a:rPr lang="it-IT" altLang="ja-JP" dirty="0"/>
                        <a:t>, </a:t>
                      </a:r>
                      <a:r>
                        <a:rPr lang="ja-JP" altLang="it-IT" dirty="0"/>
                        <a:t>スペイン広場</a:t>
                      </a:r>
                    </a:p>
                    <a:p>
                      <a:r>
                        <a:rPr lang="ja-JP" altLang="it-IT" dirty="0"/>
                        <a:t>ローマ　ホテル泊</a:t>
                      </a:r>
                      <a:endParaRPr lang="it-IT" dirty="0"/>
                    </a:p>
                  </a:txBody>
                  <a:tcPr/>
                </a:tc>
                <a:extLst>
                  <a:ext uri="{0D108BD9-81ED-4DB2-BD59-A6C34878D82A}">
                    <a16:rowId xmlns="" xmlns:a16="http://schemas.microsoft.com/office/drawing/2014/main" val="1965110557"/>
                  </a:ext>
                </a:extLst>
              </a:tr>
              <a:tr h="710979">
                <a:tc>
                  <a:txBody>
                    <a:bodyPr/>
                    <a:lstStyle/>
                    <a:p>
                      <a:r>
                        <a:rPr lang="it-IT" dirty="0"/>
                        <a:t>3</a:t>
                      </a:r>
                      <a:r>
                        <a:rPr lang="ja-JP" altLang="it-IT" dirty="0"/>
                        <a:t>日目</a:t>
                      </a:r>
                      <a:endParaRPr lang="it-IT" dirty="0"/>
                    </a:p>
                  </a:txBody>
                  <a:tcPr/>
                </a:tc>
                <a:tc>
                  <a:txBody>
                    <a:bodyPr/>
                    <a:lstStyle/>
                    <a:p>
                      <a:r>
                        <a:rPr lang="ja-JP" altLang="en-US" dirty="0"/>
                        <a:t>終日</a:t>
                      </a:r>
                      <a:r>
                        <a:rPr lang="zh-TW" altLang="it-IT" dirty="0"/>
                        <a:t>自由行動</a:t>
                      </a:r>
                      <a:endParaRPr lang="it-IT" dirty="0"/>
                    </a:p>
                    <a:p>
                      <a:r>
                        <a:rPr lang="ja-JP" altLang="it-IT" dirty="0"/>
                        <a:t>ローマ　ホテル泊</a:t>
                      </a:r>
                      <a:endParaRPr lang="it-IT" dirty="0"/>
                    </a:p>
                  </a:txBody>
                  <a:tcPr/>
                </a:tc>
                <a:extLst>
                  <a:ext uri="{0D108BD9-81ED-4DB2-BD59-A6C34878D82A}">
                    <a16:rowId xmlns="" xmlns:a16="http://schemas.microsoft.com/office/drawing/2014/main" val="831877265"/>
                  </a:ext>
                </a:extLst>
              </a:tr>
              <a:tr h="1785068">
                <a:tc>
                  <a:txBody>
                    <a:bodyPr/>
                    <a:lstStyle/>
                    <a:p>
                      <a:r>
                        <a:rPr lang="it-IT" dirty="0"/>
                        <a:t>4</a:t>
                      </a:r>
                      <a:r>
                        <a:rPr lang="ja-JP" altLang="it-IT" dirty="0"/>
                        <a:t>日目</a:t>
                      </a:r>
                      <a:endParaRPr lang="it-IT" dirty="0"/>
                    </a:p>
                  </a:txBody>
                  <a:tcPr/>
                </a:tc>
                <a:tc>
                  <a:txBody>
                    <a:bodyPr/>
                    <a:lstStyle/>
                    <a:p>
                      <a:r>
                        <a:rPr lang="ja-JP" altLang="it-IT" dirty="0"/>
                        <a:t>自由行動</a:t>
                      </a:r>
                      <a:endParaRPr lang="it-IT" altLang="ja-JP" dirty="0"/>
                    </a:p>
                    <a:p>
                      <a:r>
                        <a:rPr lang="ja-JP" altLang="it-IT" dirty="0"/>
                        <a:t>ローマからフィレンツェへ列車移動</a:t>
                      </a:r>
                      <a:r>
                        <a:rPr lang="ja-JP" altLang="it-IT" sz="1200" dirty="0"/>
                        <a:t>（</a:t>
                      </a:r>
                      <a:r>
                        <a:rPr lang="it-IT" altLang="ja-JP" sz="1200" dirty="0"/>
                        <a:t>2</a:t>
                      </a:r>
                      <a:r>
                        <a:rPr lang="ja-JP" altLang="it-IT" sz="1200" dirty="0"/>
                        <a:t>等）</a:t>
                      </a:r>
                      <a:endParaRPr lang="it-IT" sz="1200" dirty="0"/>
                    </a:p>
                    <a:p>
                      <a:r>
                        <a:rPr lang="ja-JP" altLang="it-IT" sz="1600" dirty="0"/>
                        <a:t>日本語ガイドと徒歩でフィレンツェ午後観光</a:t>
                      </a:r>
                      <a:endParaRPr lang="it-IT" dirty="0"/>
                    </a:p>
                    <a:p>
                      <a:pPr lvl="1"/>
                      <a:r>
                        <a:rPr lang="ja-JP" altLang="it-IT" dirty="0"/>
                        <a:t>入場観光</a:t>
                      </a:r>
                      <a:r>
                        <a:rPr lang="it-IT" dirty="0"/>
                        <a:t>: </a:t>
                      </a:r>
                      <a:r>
                        <a:rPr lang="ja-JP" altLang="it-IT" dirty="0"/>
                        <a:t>ドゥオモ</a:t>
                      </a:r>
                      <a:endParaRPr lang="it-IT" altLang="ja-JP" dirty="0"/>
                    </a:p>
                    <a:p>
                      <a:pPr lvl="1"/>
                      <a:r>
                        <a:rPr lang="ja-JP" altLang="it-IT" dirty="0"/>
                        <a:t>外観観光</a:t>
                      </a:r>
                      <a:r>
                        <a:rPr lang="it-IT" dirty="0"/>
                        <a:t>:</a:t>
                      </a:r>
                      <a:r>
                        <a:rPr lang="it-IT" baseline="0" dirty="0"/>
                        <a:t> </a:t>
                      </a:r>
                      <a:r>
                        <a:rPr lang="ja-JP" altLang="it-IT" dirty="0"/>
                        <a:t>シニョリーア広場</a:t>
                      </a:r>
                      <a:r>
                        <a:rPr lang="it-IT" dirty="0"/>
                        <a:t>, </a:t>
                      </a:r>
                    </a:p>
                    <a:p>
                      <a:pPr lvl="1"/>
                      <a:r>
                        <a:rPr lang="ja-JP" altLang="it-IT" dirty="0"/>
                        <a:t>　　　　  ベッキオ橋</a:t>
                      </a:r>
                      <a:endParaRPr lang="it-IT" dirty="0"/>
                    </a:p>
                    <a:p>
                      <a:r>
                        <a:rPr lang="ja-JP" altLang="it-IT" dirty="0"/>
                        <a:t>フィレンツェ　ホテル泊</a:t>
                      </a:r>
                      <a:endParaRPr lang="it-IT" dirty="0"/>
                    </a:p>
                  </a:txBody>
                  <a:tcPr/>
                </a:tc>
                <a:extLst>
                  <a:ext uri="{0D108BD9-81ED-4DB2-BD59-A6C34878D82A}">
                    <a16:rowId xmlns="" xmlns:a16="http://schemas.microsoft.com/office/drawing/2014/main" val="3719160819"/>
                  </a:ext>
                </a:extLst>
              </a:tr>
              <a:tr h="631712">
                <a:tc>
                  <a:txBody>
                    <a:bodyPr/>
                    <a:lstStyle/>
                    <a:p>
                      <a:r>
                        <a:rPr lang="it-IT" dirty="0"/>
                        <a:t>5</a:t>
                      </a:r>
                      <a:r>
                        <a:rPr lang="ja-JP" altLang="it-IT" dirty="0"/>
                        <a:t>日目</a:t>
                      </a:r>
                      <a:endParaRPr lang="it-IT" dirty="0"/>
                    </a:p>
                  </a:txBody>
                  <a:tcPr/>
                </a:tc>
                <a:tc>
                  <a:txBody>
                    <a:bodyPr/>
                    <a:lstStyle/>
                    <a:p>
                      <a:r>
                        <a:rPr lang="ja-JP" altLang="it-IT" dirty="0"/>
                        <a:t>終日自由行動</a:t>
                      </a:r>
                      <a:endParaRPr lang="it-IT" dirty="0"/>
                    </a:p>
                    <a:p>
                      <a:r>
                        <a:rPr lang="ja-JP" altLang="it-IT" dirty="0"/>
                        <a:t>フィレンツェ　ホテル泊</a:t>
                      </a:r>
                      <a:endParaRPr lang="it-IT" dirty="0"/>
                    </a:p>
                  </a:txBody>
                  <a:tcPr/>
                </a:tc>
                <a:extLst>
                  <a:ext uri="{0D108BD9-81ED-4DB2-BD59-A6C34878D82A}">
                    <a16:rowId xmlns="" xmlns:a16="http://schemas.microsoft.com/office/drawing/2014/main" val="1763665079"/>
                  </a:ext>
                </a:extLst>
              </a:tr>
              <a:tr h="496146">
                <a:tc>
                  <a:txBody>
                    <a:bodyPr/>
                    <a:lstStyle/>
                    <a:p>
                      <a:r>
                        <a:rPr lang="it-IT" dirty="0"/>
                        <a:t>6</a:t>
                      </a:r>
                      <a:r>
                        <a:rPr lang="ja-JP" altLang="it-IT" dirty="0"/>
                        <a:t>日目</a:t>
                      </a:r>
                      <a:endParaRPr lang="it-IT" dirty="0"/>
                    </a:p>
                  </a:txBody>
                  <a:tcPr/>
                </a:tc>
                <a:tc>
                  <a:txBody>
                    <a:bodyPr/>
                    <a:lstStyle/>
                    <a:p>
                      <a:r>
                        <a:rPr lang="ja-JP" altLang="it-IT" dirty="0"/>
                        <a:t>ご出発まで自由行動</a:t>
                      </a:r>
                      <a:endParaRPr lang="it-IT" altLang="ja-JP" dirty="0"/>
                    </a:p>
                    <a:p>
                      <a:r>
                        <a:rPr lang="ja-JP" altLang="it-IT" dirty="0"/>
                        <a:t>空港までお客様ご自身で移動</a:t>
                      </a:r>
                      <a:endParaRPr lang="it-IT" dirty="0"/>
                    </a:p>
                  </a:txBody>
                  <a:tcPr/>
                </a:tc>
                <a:extLst>
                  <a:ext uri="{0D108BD9-81ED-4DB2-BD59-A6C34878D82A}">
                    <a16:rowId xmlns="" xmlns:a16="http://schemas.microsoft.com/office/drawing/2014/main" val="1018185797"/>
                  </a:ext>
                </a:extLst>
              </a:tr>
            </a:tbl>
          </a:graphicData>
        </a:graphic>
      </p:graphicFrame>
      <p:pic>
        <p:nvPicPr>
          <p:cNvPr id="4" name="Immagine 3">
            <a:extLst>
              <a:ext uri="{FF2B5EF4-FFF2-40B4-BE49-F238E27FC236}">
                <a16:creationId xmlns="" xmlns:a16="http://schemas.microsoft.com/office/drawing/2014/main" id="{ECB3834D-848E-4BCB-96C7-3020A0DF138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p:blipFill>
        <p:spPr>
          <a:xfrm>
            <a:off x="7806266" y="1236269"/>
            <a:ext cx="2770449" cy="22253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Segnaposto numero diapositiva 2"/>
          <p:cNvSpPr>
            <a:spLocks noGrp="1"/>
          </p:cNvSpPr>
          <p:nvPr>
            <p:ph type="sldNum" sz="quarter" idx="12"/>
          </p:nvPr>
        </p:nvSpPr>
        <p:spPr/>
        <p:txBody>
          <a:bodyPr/>
          <a:lstStyle/>
          <a:p>
            <a:fld id="{2B3CDC31-D093-4967-811B-0D1E37913E94}" type="slidenum">
              <a:rPr lang="it-IT" smtClean="0"/>
              <a:t>7</a:t>
            </a:fld>
            <a:endParaRPr lang="it-IT"/>
          </a:p>
        </p:txBody>
      </p:sp>
    </p:spTree>
    <p:extLst>
      <p:ext uri="{BB962C8B-B14F-4D97-AF65-F5344CB8AC3E}">
        <p14:creationId xmlns:p14="http://schemas.microsoft.com/office/powerpoint/2010/main" val="113932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ella 25">
            <a:extLst>
              <a:ext uri="{FF2B5EF4-FFF2-40B4-BE49-F238E27FC236}">
                <a16:creationId xmlns="" xmlns:a16="http://schemas.microsoft.com/office/drawing/2014/main" id="{DFDE8C65-E804-491F-911F-693319031EFE}"/>
              </a:ext>
            </a:extLst>
          </p:cNvPr>
          <p:cNvGraphicFramePr>
            <a:graphicFrameLocks noGrp="1"/>
          </p:cNvGraphicFramePr>
          <p:nvPr>
            <p:ph sz="half" idx="1"/>
            <p:extLst>
              <p:ext uri="{D42A27DB-BD31-4B8C-83A1-F6EECF244321}">
                <p14:modId xmlns:p14="http://schemas.microsoft.com/office/powerpoint/2010/main" val="709766973"/>
              </p:ext>
            </p:extLst>
          </p:nvPr>
        </p:nvGraphicFramePr>
        <p:xfrm>
          <a:off x="4236720" y="69100"/>
          <a:ext cx="7508240" cy="6484960"/>
        </p:xfrm>
        <a:graphic>
          <a:graphicData uri="http://schemas.openxmlformats.org/drawingml/2006/table">
            <a:tbl>
              <a:tblPr bandRow="1">
                <a:tableStyleId>{22838BEF-8BB2-4498-84A7-C5851F593DF1}</a:tableStyleId>
              </a:tblPr>
              <a:tblGrid>
                <a:gridCol w="7508240">
                  <a:extLst>
                    <a:ext uri="{9D8B030D-6E8A-4147-A177-3AD203B41FA5}">
                      <a16:colId xmlns="" xmlns:a16="http://schemas.microsoft.com/office/drawing/2014/main" val="2915347266"/>
                    </a:ext>
                  </a:extLst>
                </a:gridCol>
              </a:tblGrid>
              <a:tr h="2082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ツアー料金に含まれるもの</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ローマ　ウナホテルズ デコ ローマ　３泊（</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1</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室</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名使用）</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600" b="0" i="0" u="none" strike="noStrike" kern="1200" cap="none" spc="0" normalizeH="0" baseline="0" noProof="0" dirty="0">
                          <a:ln>
                            <a:noFill/>
                          </a:ln>
                          <a:solidFill>
                            <a:sysClr val="windowText" lastClr="000000"/>
                          </a:solidFill>
                          <a:effectLst/>
                          <a:uLnTx/>
                          <a:uFillTx/>
                          <a:latin typeface="+mn-lt"/>
                          <a:ea typeface="+mn-ea"/>
                          <a:cs typeface="+mn-cs"/>
                        </a:rPr>
                        <a:t>＊ローマテルミニ駅から徒歩３分の四つ星ホテル</a:t>
                      </a:r>
                      <a:r>
                        <a:rPr kumimoji="0" lang="it-IT" sz="1600" b="0" i="0" u="none" strike="noStrike" kern="1200" cap="none" spc="0" normalizeH="0" baseline="0" noProof="0" dirty="0">
                          <a:ln>
                            <a:noFill/>
                          </a:ln>
                          <a:solidFill>
                            <a:sysClr val="windowText" lastClr="000000"/>
                          </a:solidFill>
                          <a:effectLst/>
                          <a:uLnTx/>
                          <a:uFillTx/>
                          <a:latin typeface="+mn-lt"/>
                          <a:ea typeface="+mn-ea"/>
                          <a:cs typeface="+mn-cs"/>
                        </a:rPr>
                        <a:t>  </a:t>
                      </a:r>
                      <a:endParaRPr kumimoji="0" lang="it-IT" altLang="ja-JP" sz="16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フィレンツェ　ホテル サンタ マリア ノヴェッラ　</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泊（</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1</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室</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名使用） </a:t>
                      </a:r>
                      <a:endPar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600" b="0" i="0" u="none" strike="noStrike" kern="1200" cap="none" spc="0" normalizeH="0" baseline="0" noProof="0" dirty="0">
                          <a:ln>
                            <a:noFill/>
                          </a:ln>
                          <a:solidFill>
                            <a:sysClr val="windowText" lastClr="000000"/>
                          </a:solidFill>
                          <a:effectLst/>
                          <a:uLnTx/>
                          <a:uFillTx/>
                          <a:latin typeface="+mn-lt"/>
                          <a:ea typeface="+mn-ea"/>
                          <a:cs typeface="+mn-cs"/>
                        </a:rPr>
                        <a:t>＊フィレンツェ中央駅から徒歩６分の四つ星ホテル</a:t>
                      </a:r>
                      <a:r>
                        <a:rPr kumimoji="0" lang="it-IT" sz="1600" b="0" i="0" u="none" strike="noStrike" kern="1200" cap="none" spc="0" normalizeH="0" baseline="0" noProof="0" dirty="0">
                          <a:ln>
                            <a:noFill/>
                          </a:ln>
                          <a:solidFill>
                            <a:sysClr val="windowText" lastClr="000000"/>
                          </a:solidFill>
                          <a:effectLst/>
                          <a:uLnTx/>
                          <a:uFillTx/>
                          <a:latin typeface="+mn-lt"/>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ホテルでの朝食</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日本語ガイドとミニバンでのローマ半日観光</a:t>
                      </a:r>
                      <a:endParaRPr kumimoji="0" lang="it-IT"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日本語ガイドによるフィレンツエ半日観光</a:t>
                      </a:r>
                      <a:endParaRPr kumimoji="0" lang="it-IT"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ローマからフィレンツェへの</a:t>
                      </a:r>
                      <a:r>
                        <a:rPr kumimoji="0" lang="it-IT" altLang="ja-JP" sz="1800" b="0" i="0" u="none" strike="noStrike" kern="1200" cap="none" spc="0" normalizeH="0" baseline="0" noProof="0" dirty="0">
                          <a:ln>
                            <a:noFill/>
                          </a:ln>
                          <a:solidFill>
                            <a:sysClr val="windowText" lastClr="000000"/>
                          </a:solidFill>
                          <a:effectLst/>
                          <a:uLnTx/>
                          <a:uFillTx/>
                          <a:latin typeface="+mn-lt"/>
                          <a:ea typeface="+mn-ea"/>
                          <a:cs typeface="+mn-cs"/>
                        </a:rPr>
                        <a:t>2</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等列車乗車券</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4131099747"/>
                  </a:ext>
                </a:extLst>
              </a:tr>
              <a:tr h="14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ツアー料金に含まれないもの</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宿泊税</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ホテルへ直接お支払い下さい</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空港、ホテルのポーター代</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入場料</a:t>
                      </a:r>
                      <a:r>
                        <a:rPr kumimoji="0" lang="en-US" sz="1800" b="0" i="0" u="none" strike="noStrike" kern="1200" cap="none" spc="0" normalizeH="0" baseline="0" noProof="0" dirty="0">
                          <a:ln>
                            <a:noFill/>
                          </a:ln>
                          <a:solidFill>
                            <a:sysClr val="windowText" lastClr="000000"/>
                          </a:solidFill>
                          <a:effectLst/>
                          <a:uLnTx/>
                          <a:uFillTx/>
                          <a:latin typeface="+mn-lt"/>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チップ</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ja-JP" altLang="it-IT" sz="1800" b="0" i="0" u="none" strike="noStrike" kern="1200" cap="none" spc="0" normalizeH="0" baseline="0" noProof="0" dirty="0">
                          <a:ln>
                            <a:noFill/>
                          </a:ln>
                          <a:solidFill>
                            <a:sysClr val="windowText" lastClr="000000"/>
                          </a:solidFill>
                          <a:effectLst/>
                          <a:uLnTx/>
                          <a:uFillTx/>
                          <a:latin typeface="+mn-lt"/>
                          <a:ea typeface="+mn-ea"/>
                          <a:cs typeface="+mn-cs"/>
                        </a:rPr>
                        <a:t>表記されている以外のサービス</a:t>
                      </a:r>
                      <a:endParaRPr kumimoji="0" lang="en-US" sz="1800" b="0" i="0" u="none" strike="noStrike" kern="1200" cap="none" spc="0" normalizeH="0" baseline="0" noProof="0" dirty="0">
                        <a:ln>
                          <a:noFill/>
                        </a:ln>
                        <a:solidFill>
                          <a:sysClr val="windowText" lastClr="000000"/>
                        </a:solidFill>
                        <a:effectLst/>
                        <a:uLnTx/>
                        <a:uFillTx/>
                        <a:latin typeface="+mn-lt"/>
                        <a:ea typeface="+mn-ea"/>
                        <a:cs typeface="+mn-cs"/>
                      </a:endParaRPr>
                    </a:p>
                  </a:txBody>
                  <a:tcPr/>
                </a:tc>
                <a:extLst>
                  <a:ext uri="{0D108BD9-81ED-4DB2-BD59-A6C34878D82A}">
                    <a16:rowId xmlns="" xmlns:a16="http://schemas.microsoft.com/office/drawing/2014/main" val="3719160819"/>
                  </a:ext>
                </a:extLst>
              </a:tr>
              <a:tr h="879203">
                <a:tc>
                  <a:txBody>
                    <a:bodyPr/>
                    <a:lstStyle/>
                    <a:p>
                      <a:pPr marL="0" indent="0">
                        <a:buFont typeface="Courier New" panose="02070309020205020404" pitchFamily="49" charset="0"/>
                        <a:buNone/>
                      </a:pPr>
                      <a:r>
                        <a:rPr lang="ja-JP" altLang="it-IT" b="0" dirty="0" smtClean="0">
                          <a:solidFill>
                            <a:sysClr val="windowText" lastClr="000000"/>
                          </a:solidFill>
                        </a:rPr>
                        <a:t>ローマのホテルの延泊料金（</a:t>
                      </a:r>
                      <a:r>
                        <a:rPr lang="it-IT" altLang="ja-JP" b="0" dirty="0" smtClean="0">
                          <a:solidFill>
                            <a:sysClr val="windowText" lastClr="000000"/>
                          </a:solidFill>
                        </a:rPr>
                        <a:t>1</a:t>
                      </a:r>
                      <a:r>
                        <a:rPr lang="ja-JP" altLang="it-IT" b="0" dirty="0" smtClean="0">
                          <a:solidFill>
                            <a:sysClr val="windowText" lastClr="000000"/>
                          </a:solidFill>
                        </a:rPr>
                        <a:t>泊の料金）</a:t>
                      </a:r>
                    </a:p>
                    <a:p>
                      <a:pPr marL="742950" lvl="1" indent="-285750">
                        <a:buFont typeface="Courier New" panose="02070309020205020404" pitchFamily="49" charset="0"/>
                        <a:buChar char="o"/>
                      </a:pPr>
                      <a:r>
                        <a:rPr lang="it-IT" altLang="ja-JP" b="0" dirty="0" smtClean="0">
                          <a:solidFill>
                            <a:sysClr val="windowText" lastClr="000000"/>
                          </a:solidFill>
                        </a:rPr>
                        <a:t>11/1 – 12/23 , 1/7 – 2/28  :  </a:t>
                      </a:r>
                      <a:r>
                        <a:rPr lang="ja-JP" altLang="it-IT" b="0" dirty="0" smtClean="0">
                          <a:solidFill>
                            <a:sysClr val="windowText" lastClr="000000"/>
                          </a:solidFill>
                        </a:rPr>
                        <a:t>ツイン</a:t>
                      </a:r>
                      <a:r>
                        <a:rPr lang="it-IT" altLang="ja-JP" b="0" dirty="0" smtClean="0">
                          <a:solidFill>
                            <a:sysClr val="windowText" lastClr="000000"/>
                          </a:solidFill>
                        </a:rPr>
                        <a:t>: € 138.00; </a:t>
                      </a:r>
                      <a:r>
                        <a:rPr lang="ja-JP" altLang="it-IT" b="0" dirty="0" smtClean="0">
                          <a:solidFill>
                            <a:sysClr val="windowText" lastClr="000000"/>
                          </a:solidFill>
                        </a:rPr>
                        <a:t>シングル</a:t>
                      </a:r>
                      <a:r>
                        <a:rPr lang="it-IT" altLang="ja-JP" b="0" dirty="0" smtClean="0">
                          <a:solidFill>
                            <a:sysClr val="windowText" lastClr="000000"/>
                          </a:solidFill>
                        </a:rPr>
                        <a:t>: €  121.00</a:t>
                      </a:r>
                    </a:p>
                    <a:p>
                      <a:pPr marL="742950" lvl="1" indent="-285750">
                        <a:buFont typeface="Courier New" panose="02070309020205020404" pitchFamily="49" charset="0"/>
                        <a:buChar char="o"/>
                      </a:pPr>
                      <a:r>
                        <a:rPr lang="it-IT" altLang="ja-JP" b="0" dirty="0" smtClean="0">
                          <a:solidFill>
                            <a:sysClr val="windowText" lastClr="000000"/>
                          </a:solidFill>
                        </a:rPr>
                        <a:t>12/24 – 1/6 , 3/1 – 3/31 : </a:t>
                      </a:r>
                      <a:r>
                        <a:rPr lang="ja-JP" altLang="it-IT" b="0" dirty="0" smtClean="0">
                          <a:solidFill>
                            <a:sysClr val="windowText" lastClr="000000"/>
                          </a:solidFill>
                        </a:rPr>
                        <a:t>ツイン</a:t>
                      </a:r>
                      <a:r>
                        <a:rPr lang="it-IT" altLang="ja-JP" b="0" dirty="0" smtClean="0">
                          <a:solidFill>
                            <a:sysClr val="windowText" lastClr="000000"/>
                          </a:solidFill>
                        </a:rPr>
                        <a:t>: € 207.00; </a:t>
                      </a:r>
                      <a:r>
                        <a:rPr lang="ja-JP" altLang="it-IT" b="0" dirty="0" smtClean="0">
                          <a:solidFill>
                            <a:sysClr val="windowText" lastClr="000000"/>
                          </a:solidFill>
                        </a:rPr>
                        <a:t>シングル</a:t>
                      </a:r>
                      <a:r>
                        <a:rPr lang="it-IT" altLang="ja-JP" b="0" dirty="0" smtClean="0">
                          <a:solidFill>
                            <a:sysClr val="windowText" lastClr="000000"/>
                          </a:solidFill>
                        </a:rPr>
                        <a:t>: € 190.00</a:t>
                      </a:r>
                    </a:p>
                  </a:txBody>
                  <a:tcPr/>
                </a:tc>
                <a:extLst>
                  <a:ext uri="{0D108BD9-81ED-4DB2-BD59-A6C34878D82A}">
                    <a16:rowId xmlns="" xmlns:a16="http://schemas.microsoft.com/office/drawing/2014/main" val="3787083568"/>
                  </a:ext>
                </a:extLst>
              </a:tr>
              <a:tr h="998560">
                <a:tc>
                  <a:txBody>
                    <a:bodyPr/>
                    <a:lstStyle/>
                    <a:p>
                      <a:pPr marL="0" indent="0">
                        <a:buFont typeface="Courier New" panose="02070309020205020404" pitchFamily="49" charset="0"/>
                        <a:buNone/>
                      </a:pPr>
                      <a:r>
                        <a:rPr lang="ja-JP" altLang="it-IT" b="0" dirty="0" smtClean="0">
                          <a:solidFill>
                            <a:sysClr val="windowText" lastClr="000000"/>
                          </a:solidFill>
                        </a:rPr>
                        <a:t>フィレンツェのホテルの延泊料金（</a:t>
                      </a:r>
                      <a:r>
                        <a:rPr lang="it-IT" altLang="ja-JP" b="0" dirty="0" smtClean="0">
                          <a:solidFill>
                            <a:sysClr val="windowText" lastClr="000000"/>
                          </a:solidFill>
                        </a:rPr>
                        <a:t>1</a:t>
                      </a:r>
                      <a:r>
                        <a:rPr lang="ja-JP" altLang="it-IT" b="0" dirty="0" smtClean="0">
                          <a:solidFill>
                            <a:sysClr val="windowText" lastClr="000000"/>
                          </a:solidFill>
                        </a:rPr>
                        <a:t>泊の料金）</a:t>
                      </a:r>
                      <a:endParaRPr lang="en-US" b="0" dirty="0" smtClean="0">
                        <a:solidFill>
                          <a:sysClr val="windowText" lastClr="000000"/>
                        </a:solidFill>
                      </a:endParaRPr>
                    </a:p>
                    <a:p>
                      <a:pPr marL="742950" lvl="1" indent="-285750">
                        <a:buFont typeface="Courier New" panose="02070309020205020404" pitchFamily="49" charset="0"/>
                        <a:buChar char="o"/>
                      </a:pPr>
                      <a:r>
                        <a:rPr lang="it-IT" altLang="ja-JP" b="0" dirty="0" smtClean="0">
                          <a:solidFill>
                            <a:sysClr val="windowText" lastClr="000000"/>
                          </a:solidFill>
                        </a:rPr>
                        <a:t>11/1 – 12/23 , 1/7 – 2/28 :  </a:t>
                      </a:r>
                      <a:r>
                        <a:rPr lang="ja-JP" altLang="it-IT" b="0" dirty="0" smtClean="0">
                          <a:solidFill>
                            <a:sysClr val="windowText" lastClr="000000"/>
                          </a:solidFill>
                        </a:rPr>
                        <a:t>ツイン</a:t>
                      </a:r>
                      <a:r>
                        <a:rPr lang="it-IT" altLang="ja-JP" b="0" dirty="0" smtClean="0">
                          <a:solidFill>
                            <a:sysClr val="windowText" lastClr="000000"/>
                          </a:solidFill>
                        </a:rPr>
                        <a:t>: € 135.00; </a:t>
                      </a:r>
                      <a:r>
                        <a:rPr lang="ja-JP" altLang="it-IT" b="0" dirty="0" smtClean="0">
                          <a:solidFill>
                            <a:sysClr val="windowText" lastClr="000000"/>
                          </a:solidFill>
                        </a:rPr>
                        <a:t>シングル</a:t>
                      </a:r>
                      <a:r>
                        <a:rPr lang="it-IT" altLang="ja-JP" b="0" dirty="0" smtClean="0">
                          <a:solidFill>
                            <a:sysClr val="windowText" lastClr="000000"/>
                          </a:solidFill>
                        </a:rPr>
                        <a:t>: € 131.00</a:t>
                      </a:r>
                    </a:p>
                    <a:p>
                      <a:pPr marL="742950" lvl="1" indent="-285750">
                        <a:buFont typeface="Courier New" panose="02070309020205020404" pitchFamily="49" charset="0"/>
                        <a:buChar char="o"/>
                      </a:pPr>
                      <a:r>
                        <a:rPr lang="it-IT" altLang="ja-JP" b="0" dirty="0" smtClean="0">
                          <a:solidFill>
                            <a:sysClr val="windowText" lastClr="000000"/>
                          </a:solidFill>
                        </a:rPr>
                        <a:t>12/24 – 1/6 , 3/1 – 3/31 : </a:t>
                      </a:r>
                      <a:r>
                        <a:rPr lang="ja-JP" altLang="it-IT" b="0" dirty="0" smtClean="0">
                          <a:solidFill>
                            <a:sysClr val="windowText" lastClr="000000"/>
                          </a:solidFill>
                        </a:rPr>
                        <a:t>ツイン</a:t>
                      </a:r>
                      <a:r>
                        <a:rPr lang="it-IT" altLang="ja-JP" b="0" dirty="0" smtClean="0">
                          <a:solidFill>
                            <a:sysClr val="windowText" lastClr="000000"/>
                          </a:solidFill>
                        </a:rPr>
                        <a:t>: € 248.00; </a:t>
                      </a:r>
                      <a:r>
                        <a:rPr lang="ja-JP" altLang="it-IT" b="0" dirty="0" smtClean="0">
                          <a:solidFill>
                            <a:sysClr val="windowText" lastClr="000000"/>
                          </a:solidFill>
                        </a:rPr>
                        <a:t>シングル</a:t>
                      </a:r>
                      <a:r>
                        <a:rPr lang="it-IT" altLang="ja-JP" b="0" dirty="0" smtClean="0">
                          <a:solidFill>
                            <a:sysClr val="windowText" lastClr="000000"/>
                          </a:solidFill>
                        </a:rPr>
                        <a:t>: € 240.00</a:t>
                      </a:r>
                      <a:endParaRPr lang="it-IT" altLang="ja-JP" b="0" dirty="0">
                        <a:solidFill>
                          <a:sysClr val="windowText" lastClr="000000"/>
                        </a:solidFill>
                      </a:endParaRPr>
                    </a:p>
                  </a:txBody>
                  <a:tcPr/>
                </a:tc>
                <a:extLst>
                  <a:ext uri="{0D108BD9-81ED-4DB2-BD59-A6C34878D82A}">
                    <a16:rowId xmlns="" xmlns:a16="http://schemas.microsoft.com/office/drawing/2014/main" val="3079258243"/>
                  </a:ext>
                </a:extLst>
              </a:tr>
            </a:tbl>
          </a:graphicData>
        </a:graphic>
      </p:graphicFrame>
      <p:sp>
        <p:nvSpPr>
          <p:cNvPr id="13" name="CasellaDiTesto 12">
            <a:extLst>
              <a:ext uri="{FF2B5EF4-FFF2-40B4-BE49-F238E27FC236}">
                <a16:creationId xmlns="" xmlns:a16="http://schemas.microsoft.com/office/drawing/2014/main" id="{9C2C4F79-04F2-43F2-8F3B-C49A548BF219}"/>
              </a:ext>
            </a:extLst>
          </p:cNvPr>
          <p:cNvSpPr txBox="1"/>
          <p:nvPr/>
        </p:nvSpPr>
        <p:spPr>
          <a:xfrm>
            <a:off x="365760" y="69100"/>
            <a:ext cx="3606800" cy="3693319"/>
          </a:xfrm>
          <a:prstGeom prst="rect">
            <a:avLst/>
          </a:prstGeom>
          <a:solidFill>
            <a:schemeClr val="accent1">
              <a:lumMod val="20000"/>
              <a:lumOff val="80000"/>
            </a:schemeClr>
          </a:solidFill>
          <a:ln w="3175">
            <a:solidFill>
              <a:schemeClr val="tx1"/>
            </a:solidFill>
          </a:ln>
        </p:spPr>
        <p:txBody>
          <a:bodyPr wrap="square" rtlCol="0">
            <a:spAutoFit/>
          </a:bodyPr>
          <a:lstStyle/>
          <a:p>
            <a:r>
              <a:rPr lang="zh-CN" altLang="it-IT" dirty="0">
                <a:solidFill>
                  <a:schemeClr val="tx1">
                    <a:lumMod val="65000"/>
                    <a:lumOff val="35000"/>
                  </a:schemeClr>
                </a:solidFill>
              </a:rPr>
              <a:t>最小催行人数　</a:t>
            </a:r>
            <a:r>
              <a:rPr lang="it-IT" altLang="zh-CN" dirty="0">
                <a:solidFill>
                  <a:schemeClr val="tx1">
                    <a:lumMod val="65000"/>
                    <a:lumOff val="35000"/>
                  </a:schemeClr>
                </a:solidFill>
              </a:rPr>
              <a:t>2</a:t>
            </a:r>
            <a:r>
              <a:rPr lang="zh-CN" altLang="it-IT" dirty="0">
                <a:solidFill>
                  <a:schemeClr val="tx1">
                    <a:lumMod val="65000"/>
                    <a:lumOff val="35000"/>
                  </a:schemeClr>
                </a:solidFill>
              </a:rPr>
              <a:t>名様</a:t>
            </a:r>
          </a:p>
          <a:p>
            <a:endParaRPr lang="en-US" dirty="0">
              <a:solidFill>
                <a:schemeClr val="tx1">
                  <a:lumMod val="65000"/>
                  <a:lumOff val="35000"/>
                </a:schemeClr>
              </a:solidFill>
            </a:endParaRPr>
          </a:p>
          <a:p>
            <a:endParaRPr lang="en-US" dirty="0">
              <a:solidFill>
                <a:schemeClr val="tx1">
                  <a:lumMod val="65000"/>
                  <a:lumOff val="35000"/>
                </a:schemeClr>
              </a:solidFill>
            </a:endParaRPr>
          </a:p>
          <a:p>
            <a:r>
              <a:rPr lang="it-IT" altLang="ja-JP" dirty="0">
                <a:solidFill>
                  <a:schemeClr val="tx1">
                    <a:lumMod val="65000"/>
                    <a:lumOff val="35000"/>
                  </a:schemeClr>
                </a:solidFill>
              </a:rPr>
              <a:t>11/1 – 12/23 , 1/7 – 2/28</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€ 631.00</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283.00</a:t>
            </a:r>
            <a:endParaRPr lang="it-IT" altLang="ja-JP" dirty="0">
              <a:solidFill>
                <a:schemeClr val="tx1">
                  <a:lumMod val="65000"/>
                  <a:lumOff val="35000"/>
                </a:schemeClr>
              </a:solidFill>
            </a:endParaRPr>
          </a:p>
          <a:p>
            <a:endParaRPr lang="it-IT" altLang="ja-JP" dirty="0">
              <a:solidFill>
                <a:schemeClr val="tx1">
                  <a:lumMod val="65000"/>
                  <a:lumOff val="35000"/>
                </a:schemeClr>
              </a:solidFill>
            </a:endParaRPr>
          </a:p>
          <a:p>
            <a:r>
              <a:rPr lang="it-IT" altLang="ja-JP" dirty="0">
                <a:solidFill>
                  <a:schemeClr val="tx1">
                    <a:lumMod val="65000"/>
                    <a:lumOff val="35000"/>
                  </a:schemeClr>
                </a:solidFill>
              </a:rPr>
              <a:t>12/24 – 1/6 , 3/1 – 3/21 </a:t>
            </a:r>
          </a:p>
          <a:p>
            <a:r>
              <a:rPr lang="it-IT" altLang="ja-JP" dirty="0" smtClean="0">
                <a:solidFill>
                  <a:schemeClr val="tx1">
                    <a:lumMod val="65000"/>
                    <a:lumOff val="35000"/>
                  </a:schemeClr>
                </a:solidFill>
              </a:rPr>
              <a:t>1</a:t>
            </a:r>
            <a:r>
              <a:rPr lang="ja-JP" altLang="it-IT" dirty="0">
                <a:solidFill>
                  <a:schemeClr val="tx1">
                    <a:lumMod val="65000"/>
                    <a:lumOff val="35000"/>
                  </a:schemeClr>
                </a:solidFill>
              </a:rPr>
              <a:t>名様料金　</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849.00</a:t>
            </a:r>
            <a:endParaRPr lang="it-IT" altLang="ja-JP" dirty="0">
              <a:solidFill>
                <a:schemeClr val="tx1">
                  <a:lumMod val="65000"/>
                  <a:lumOff val="35000"/>
                </a:schemeClr>
              </a:solidFill>
            </a:endParaRPr>
          </a:p>
          <a:p>
            <a:r>
              <a:rPr lang="it-IT" altLang="ja-JP" dirty="0">
                <a:solidFill>
                  <a:schemeClr val="tx1">
                    <a:lumMod val="65000"/>
                    <a:lumOff val="35000"/>
                  </a:schemeClr>
                </a:solidFill>
              </a:rPr>
              <a:t>1</a:t>
            </a:r>
            <a:r>
              <a:rPr lang="ja-JP" altLang="it-IT" dirty="0">
                <a:solidFill>
                  <a:schemeClr val="tx1">
                    <a:lumMod val="65000"/>
                    <a:lumOff val="35000"/>
                  </a:schemeClr>
                </a:solidFill>
              </a:rPr>
              <a:t>室</a:t>
            </a:r>
            <a:r>
              <a:rPr lang="it-IT" altLang="ja-JP" dirty="0">
                <a:solidFill>
                  <a:schemeClr val="tx1">
                    <a:lumMod val="65000"/>
                    <a:lumOff val="35000"/>
                  </a:schemeClr>
                </a:solidFill>
              </a:rPr>
              <a:t>1</a:t>
            </a:r>
            <a:r>
              <a:rPr lang="ja-JP" altLang="it-IT" dirty="0">
                <a:solidFill>
                  <a:schemeClr val="tx1">
                    <a:lumMod val="65000"/>
                    <a:lumOff val="35000"/>
                  </a:schemeClr>
                </a:solidFill>
              </a:rPr>
              <a:t>名利用追加料金</a:t>
            </a:r>
            <a:r>
              <a:rPr lang="it-IT" altLang="ja-JP" dirty="0">
                <a:solidFill>
                  <a:schemeClr val="tx1">
                    <a:lumMod val="65000"/>
                    <a:lumOff val="35000"/>
                  </a:schemeClr>
                </a:solidFill>
              </a:rPr>
              <a:t>: € </a:t>
            </a:r>
            <a:r>
              <a:rPr lang="it-IT" altLang="ja-JP" dirty="0" smtClean="0">
                <a:solidFill>
                  <a:schemeClr val="tx1">
                    <a:lumMod val="65000"/>
                    <a:lumOff val="35000"/>
                  </a:schemeClr>
                </a:solidFill>
              </a:rPr>
              <a:t>491.00</a:t>
            </a:r>
            <a:endParaRPr lang="it-IT" altLang="ja-JP" dirty="0">
              <a:solidFill>
                <a:schemeClr val="tx1">
                  <a:lumMod val="65000"/>
                  <a:lumOff val="35000"/>
                </a:schemeClr>
              </a:solidFill>
            </a:endParaRPr>
          </a:p>
          <a:p>
            <a:endParaRPr lang="en-US" dirty="0">
              <a:solidFill>
                <a:schemeClr val="tx1">
                  <a:lumMod val="65000"/>
                  <a:lumOff val="35000"/>
                </a:schemeClr>
              </a:solidFill>
            </a:endParaRPr>
          </a:p>
          <a:p>
            <a:r>
              <a:rPr lang="ja-JP" altLang="it-IT" dirty="0">
                <a:solidFill>
                  <a:schemeClr val="tx1">
                    <a:lumMod val="65000"/>
                    <a:lumOff val="35000"/>
                  </a:schemeClr>
                </a:solidFill>
              </a:rPr>
              <a:t>１等列車の追加料金</a:t>
            </a:r>
            <a:r>
              <a:rPr lang="en-US" dirty="0">
                <a:solidFill>
                  <a:schemeClr val="tx1">
                    <a:lumMod val="65000"/>
                    <a:lumOff val="35000"/>
                  </a:schemeClr>
                </a:solidFill>
              </a:rPr>
              <a:t>: € </a:t>
            </a:r>
            <a:r>
              <a:rPr lang="en-US" dirty="0" smtClean="0">
                <a:solidFill>
                  <a:schemeClr val="tx1">
                    <a:lumMod val="65000"/>
                    <a:lumOff val="35000"/>
                  </a:schemeClr>
                </a:solidFill>
              </a:rPr>
              <a:t>15.00</a:t>
            </a:r>
          </a:p>
          <a:p>
            <a:endParaRPr lang="en-US" dirty="0">
              <a:solidFill>
                <a:schemeClr val="tx1">
                  <a:lumMod val="65000"/>
                  <a:lumOff val="35000"/>
                </a:schemeClr>
              </a:solidFill>
            </a:endParaRPr>
          </a:p>
        </p:txBody>
      </p:sp>
      <p:sp>
        <p:nvSpPr>
          <p:cNvPr id="2" name="Segnaposto numero diapositiva 1"/>
          <p:cNvSpPr>
            <a:spLocks noGrp="1"/>
          </p:cNvSpPr>
          <p:nvPr>
            <p:ph type="sldNum" sz="quarter" idx="12"/>
          </p:nvPr>
        </p:nvSpPr>
        <p:spPr/>
        <p:txBody>
          <a:bodyPr/>
          <a:lstStyle/>
          <a:p>
            <a:fld id="{2B3CDC31-D093-4967-811B-0D1E37913E94}" type="slidenum">
              <a:rPr lang="it-IT" smtClean="0"/>
              <a:t>8</a:t>
            </a:fld>
            <a:endParaRPr lang="it-IT"/>
          </a:p>
        </p:txBody>
      </p:sp>
    </p:spTree>
    <p:extLst>
      <p:ext uri="{BB962C8B-B14F-4D97-AF65-F5344CB8AC3E}">
        <p14:creationId xmlns:p14="http://schemas.microsoft.com/office/powerpoint/2010/main" val="28398641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4095</TotalTime>
  <Words>9289</Words>
  <Application>Microsoft Office PowerPoint</Application>
  <PresentationFormat>Widescreen</PresentationFormat>
  <Paragraphs>1494</Paragraphs>
  <Slides>42</Slides>
  <Notes>15</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42</vt:i4>
      </vt:variant>
    </vt:vector>
  </HeadingPairs>
  <TitlesOfParts>
    <vt:vector size="55" baseType="lpstr">
      <vt:lpstr>等线</vt:lpstr>
      <vt:lpstr>Meiryo UI</vt:lpstr>
      <vt:lpstr>游ゴシック</vt:lpstr>
      <vt:lpstr>游ゴシック Light</vt:lpstr>
      <vt:lpstr>游ゴシック Light</vt:lpstr>
      <vt:lpstr>Yu Mincho</vt:lpstr>
      <vt:lpstr>Arial</vt:lpstr>
      <vt:lpstr>Calibri</vt:lpstr>
      <vt:lpstr>Calibri Light</vt:lpstr>
      <vt:lpstr>Courier New</vt:lpstr>
      <vt:lpstr>Times New Roman</vt:lpstr>
      <vt:lpstr>Wingdings</vt:lpstr>
      <vt:lpstr>Tema di Office</vt:lpstr>
      <vt:lpstr>  旅を自由に組み立てる オーダーメイドのイタリア旅行！</vt:lpstr>
      <vt:lpstr>お申し込みに関するご案内</vt:lpstr>
      <vt:lpstr>お申し込みに関するご案内</vt:lpstr>
      <vt:lpstr>ローマ5日間 　コース番号：TRROM05R</vt:lpstr>
      <vt:lpstr>Presentazione standard di PowerPoint</vt:lpstr>
      <vt:lpstr>フィレンツェ5日間 　コース番号：TRFLR05R</vt:lpstr>
      <vt:lpstr>Presentazione standard di PowerPoint</vt:lpstr>
      <vt:lpstr>ローマ・フィレンツェ 6日間  　　　 コース番号：TRRMFI06R</vt:lpstr>
      <vt:lpstr>Presentazione standard di PowerPoint</vt:lpstr>
      <vt:lpstr>ローマ-ナポリ 6 日間　　コース番号： TRRMNA06R</vt:lpstr>
      <vt:lpstr>Presentazione standard di PowerPoint</vt:lpstr>
      <vt:lpstr>フィレンツェ・ベニス 6 日間 　コース番号： TRFIVE06R</vt:lpstr>
      <vt:lpstr>Presentazione standard di PowerPoint</vt:lpstr>
      <vt:lpstr>ミラノ-ベニス 6日間  　コース番号：TRMIVE06R</vt:lpstr>
      <vt:lpstr>Presentazione standard di PowerPoint</vt:lpstr>
      <vt:lpstr>ローマ・フィレンツェ・ベニス　7日間  コース番号： TRRFV07R</vt:lpstr>
      <vt:lpstr>Presentazione standard di PowerPoint</vt:lpstr>
      <vt:lpstr>パレルモ・タオルミーナ 5 日 　コース番号：TRPATM05R</vt:lpstr>
      <vt:lpstr>Presentazione standard di PowerPoint</vt:lpstr>
      <vt:lpstr>プライベートトランスファー（ご移動手配）料金     プラン番号：TR001TFR</vt:lpstr>
      <vt:lpstr>日本語ガイド/アシスタント　　　プラン番号：TR001GDR</vt:lpstr>
      <vt:lpstr>プライベートツアー : 概要 </vt:lpstr>
      <vt:lpstr>プライベートツアー</vt:lpstr>
      <vt:lpstr>プライベートツアー　ローマ発    　ツアー番号：TR001TRRR</vt:lpstr>
      <vt:lpstr>プライベートツアー　　ローマ発    ツアー番号：TR001TRRR</vt:lpstr>
      <vt:lpstr>プライベートツアー　　ローマ発    　ツアー番号：TR001TRRR</vt:lpstr>
      <vt:lpstr>プライベートツアー　　フィレンツェ発    ツアー番号：TR001TRFR</vt:lpstr>
      <vt:lpstr>プライベートツアー　　フィレンツェ発    ツアー番号：TR001TRFR</vt:lpstr>
      <vt:lpstr>プライベートツアー　　ベニス発    ツアー番号：TR001TRVR</vt:lpstr>
      <vt:lpstr>プライベートツアー　　ミラノ発   　 ツアー番号：TR001TRMR</vt:lpstr>
      <vt:lpstr>プライベートツアー　　ミラノ発   　　ツアー番号：TR001TRMR</vt:lpstr>
      <vt:lpstr>プライベートツアー　　ナポリ発    　ツアー番号：TR001TRNR</vt:lpstr>
      <vt:lpstr>プライベートツアー　　ナポリ発    ツアー番号：TR001TRNR</vt:lpstr>
      <vt:lpstr>プライベートツアー　　パレルモ発</vt:lpstr>
      <vt:lpstr>プライベートツアー　　タオルミーナ発   　　ツアー番号：TR001TRTR</vt:lpstr>
      <vt:lpstr>サッカー    リーグ戦日程</vt:lpstr>
      <vt:lpstr>Presentazione standard di PowerPoint</vt:lpstr>
      <vt:lpstr>Presentazione standard di PowerPoint</vt:lpstr>
      <vt:lpstr>Presentazione standard di PowerPoint</vt:lpstr>
      <vt:lpstr>カーニバル　イベント</vt:lpstr>
      <vt:lpstr> フィレンツェ ホテル　サンタマリアノヴェッラ</vt:lpstr>
      <vt:lpstr> ローマ ウナホテル　デコローマ</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Grassi</dc:creator>
  <cp:lastModifiedBy>Yukari Fukunishi</cp:lastModifiedBy>
  <cp:revision>316</cp:revision>
  <cp:lastPrinted>2021-06-23T16:23:05Z</cp:lastPrinted>
  <dcterms:created xsi:type="dcterms:W3CDTF">2021-05-04T12:51:51Z</dcterms:created>
  <dcterms:modified xsi:type="dcterms:W3CDTF">2021-11-11T13:10:05Z</dcterms:modified>
</cp:coreProperties>
</file>